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4"/>
    <p:sldMasterId id="2147483721" r:id="rId5"/>
  </p:sldMasterIdLst>
  <p:notesMasterIdLst>
    <p:notesMasterId r:id="rId9"/>
  </p:notesMasterIdLst>
  <p:handoutMasterIdLst>
    <p:handoutMasterId r:id="rId10"/>
  </p:handoutMasterIdLst>
  <p:sldIdLst>
    <p:sldId id="341" r:id="rId6"/>
    <p:sldId id="945" r:id="rId7"/>
    <p:sldId id="947" r:id="rId8"/>
  </p:sldIdLst>
  <p:sldSz cx="9144000" cy="5145088"/>
  <p:notesSz cx="9926638" cy="6797675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Calibri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Calibri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Calibri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Calibri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Calibri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Calibri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Calibri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Calibri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Calibri" charset="0"/>
      </a:defRPr>
    </a:lvl9pPr>
  </p:defaultTextStyle>
  <p:extLst>
    <p:ext uri="{EFAFB233-063F-42B5-8137-9DF3F51BA10A}">
      <p15:sldGuideLst xmlns:p15="http://schemas.microsoft.com/office/powerpoint/2012/main">
        <p15:guide id="6" pos="408" userDrawn="1">
          <p15:clr>
            <a:srgbClr val="A4A3A4"/>
          </p15:clr>
        </p15:guide>
        <p15:guide id="7" orient="horz" pos="6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 userDrawn="1">
          <p15:clr>
            <a:srgbClr val="A4A3A4"/>
          </p15:clr>
        </p15:guide>
        <p15:guide id="2" pos="3127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uhn" initials="h" lastIdx="14" clrIdx="0">
    <p:extLst/>
  </p:cmAuthor>
  <p:cmAuthor id="2" name="Lektorat" initials="Lektor" lastIdx="5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8C8"/>
    <a:srgbClr val="CDD2D2"/>
    <a:srgbClr val="000000"/>
    <a:srgbClr val="FFFFFF"/>
    <a:srgbClr val="FEFFFF"/>
    <a:srgbClr val="FEFEFF"/>
    <a:srgbClr val="FFFEFF"/>
    <a:srgbClr val="FFFEFE"/>
    <a:srgbClr val="FFFDFE"/>
    <a:srgbClr val="FFF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39" autoAdjust="0"/>
    <p:restoredTop sz="97467" autoAdjust="0"/>
  </p:normalViewPr>
  <p:slideViewPr>
    <p:cSldViewPr>
      <p:cViewPr varScale="1">
        <p:scale>
          <a:sx n="109" d="100"/>
          <a:sy n="109" d="100"/>
        </p:scale>
        <p:origin x="782" y="86"/>
      </p:cViewPr>
      <p:guideLst>
        <p:guide pos="408"/>
        <p:guide orient="horz" pos="668"/>
      </p:guideLst>
    </p:cSldViewPr>
  </p:slideViewPr>
  <p:outlineViewPr>
    <p:cViewPr>
      <p:scale>
        <a:sx n="33" d="100"/>
        <a:sy n="33" d="100"/>
      </p:scale>
      <p:origin x="0" y="-67254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26558"/>
    </p:cViewPr>
  </p:sorterViewPr>
  <p:notesViewPr>
    <p:cSldViewPr>
      <p:cViewPr varScale="1">
        <p:scale>
          <a:sx n="163" d="100"/>
          <a:sy n="163" d="100"/>
        </p:scale>
        <p:origin x="2466" y="126"/>
      </p:cViewPr>
      <p:guideLst>
        <p:guide orient="horz" pos="2141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300307" cy="33917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88197" tIns="44099" rIns="88197" bIns="44099" numCol="1" anchor="t" anchorCtr="0" compatLnSpc="1">
            <a:prstTxWarp prst="textNoShape">
              <a:avLst/>
            </a:prstTxWarp>
          </a:bodyPr>
          <a:lstStyle>
            <a:lvl1pPr defTabSz="881063">
              <a:defRPr sz="11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1696" y="0"/>
            <a:ext cx="4302625" cy="33917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88197" tIns="44099" rIns="88197" bIns="44099" numCol="1" anchor="t" anchorCtr="0" compatLnSpc="1">
            <a:prstTxWarp prst="textNoShape">
              <a:avLst/>
            </a:prstTxWarp>
          </a:bodyPr>
          <a:lstStyle>
            <a:lvl1pPr algn="r" defTabSz="881063">
              <a:defRPr sz="11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6457410"/>
            <a:ext cx="4300307" cy="33917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88197" tIns="44099" rIns="88197" bIns="44099" numCol="1" anchor="b" anchorCtr="0" compatLnSpc="1">
            <a:prstTxWarp prst="textNoShape">
              <a:avLst/>
            </a:prstTxWarp>
          </a:bodyPr>
          <a:lstStyle>
            <a:lvl1pPr defTabSz="881063">
              <a:defRPr sz="11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1696" y="6457410"/>
            <a:ext cx="4302625" cy="33917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88197" tIns="44099" rIns="88197" bIns="44099" numCol="1" anchor="b" anchorCtr="0" compatLnSpc="1">
            <a:prstTxWarp prst="textNoShape">
              <a:avLst/>
            </a:prstTxWarp>
          </a:bodyPr>
          <a:lstStyle>
            <a:lvl1pPr algn="r" defTabSz="881063">
              <a:defRPr sz="11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A80D9DA-992D-4743-9234-B9E2858FE8EF}" type="slidenum">
              <a:rPr lang="en-GB">
                <a:latin typeface="Calibri" panose="020F0502020204030204" pitchFamily="34" charset="0"/>
                <a:cs typeface="Calibri" panose="020F0502020204030204" pitchFamily="34" charset="0"/>
              </a:rPr>
              <a:pPr>
                <a:defRPr/>
              </a:pPr>
              <a:t>‹#›</a:t>
            </a:fld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9736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300307" cy="33917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5534" tIns="47768" rIns="95534" bIns="47768" numCol="1" anchor="t" anchorCtr="0" compatLnSpc="1">
            <a:prstTxWarp prst="textNoShape">
              <a:avLst/>
            </a:prstTxWarp>
          </a:bodyPr>
          <a:lstStyle>
            <a:lvl1pPr defTabSz="954088">
              <a:defRPr sz="13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1696" y="0"/>
            <a:ext cx="4302625" cy="33917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5534" tIns="47768" rIns="95534" bIns="47768" numCol="1" anchor="t" anchorCtr="0" compatLnSpc="1">
            <a:prstTxWarp prst="textNoShape">
              <a:avLst/>
            </a:prstTxWarp>
          </a:bodyPr>
          <a:lstStyle>
            <a:lvl1pPr algn="r" defTabSz="954088">
              <a:defRPr sz="13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14675" y="431800"/>
            <a:ext cx="3697288" cy="20812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gray">
          <a:xfrm>
            <a:off x="992201" y="2694937"/>
            <a:ext cx="7942238" cy="359288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dirty="0"/>
              <a:t>Textmasterformate durch Klicken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457410"/>
            <a:ext cx="4300307" cy="33917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5534" tIns="47768" rIns="95534" bIns="47768" numCol="1" anchor="b" anchorCtr="0" compatLnSpc="1">
            <a:prstTxWarp prst="textNoShape">
              <a:avLst/>
            </a:prstTxWarp>
          </a:bodyPr>
          <a:lstStyle>
            <a:lvl1pPr defTabSz="954088">
              <a:defRPr sz="13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1696" y="6457410"/>
            <a:ext cx="4302625" cy="33917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5534" tIns="47768" rIns="95534" bIns="47768" numCol="1" anchor="b" anchorCtr="0" compatLnSpc="1">
            <a:prstTxWarp prst="textNoShape">
              <a:avLst/>
            </a:prstTxWarp>
          </a:bodyPr>
          <a:lstStyle>
            <a:lvl1pPr algn="r" defTabSz="954088">
              <a:defRPr sz="13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CAB55028-91D5-41C1-982E-87A29F9EADBE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87122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66700" indent="-266700" algn="l" rtl="0" eaLnBrk="0" fontAlgn="base" hangingPunct="0">
      <a:lnSpc>
        <a:spcPct val="105000"/>
      </a:lnSpc>
      <a:spcBef>
        <a:spcPct val="0"/>
      </a:spcBef>
      <a:spcAft>
        <a:spcPct val="0"/>
      </a:spcAft>
      <a:buClr>
        <a:schemeClr val="tx2"/>
      </a:buClr>
      <a:buSzPct val="100000"/>
      <a:buFont typeface="Wingdings" panose="05000000000000000000" pitchFamily="2" charset="2"/>
      <a:buChar char="§"/>
      <a:defRPr sz="16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1pPr>
    <a:lvl2pPr marL="530225" indent="-261938" algn="l" rtl="0" eaLnBrk="0" fontAlgn="base" hangingPunct="0">
      <a:lnSpc>
        <a:spcPct val="105000"/>
      </a:lnSpc>
      <a:spcBef>
        <a:spcPct val="0"/>
      </a:spcBef>
      <a:spcAft>
        <a:spcPct val="0"/>
      </a:spcAft>
      <a:buClr>
        <a:schemeClr val="tx2"/>
      </a:buClr>
      <a:buSzPct val="100000"/>
      <a:buFont typeface="Wingdings" panose="05000000000000000000" pitchFamily="2" charset="2"/>
      <a:buChar char="§"/>
      <a:defRPr sz="16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2pPr>
    <a:lvl3pPr marL="806450" indent="-274638" algn="l" rtl="0" eaLnBrk="0" fontAlgn="base" hangingPunct="0">
      <a:lnSpc>
        <a:spcPct val="105000"/>
      </a:lnSpc>
      <a:spcBef>
        <a:spcPct val="0"/>
      </a:spcBef>
      <a:spcAft>
        <a:spcPct val="0"/>
      </a:spcAft>
      <a:buClr>
        <a:schemeClr val="tx2"/>
      </a:buClr>
      <a:buSzPct val="100000"/>
      <a:buFont typeface="Wingdings" panose="05000000000000000000" pitchFamily="2" charset="2"/>
      <a:buChar char="§"/>
      <a:defRPr sz="16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3pPr>
    <a:lvl4pPr marL="1073150" indent="-265113" algn="l" rtl="0" eaLnBrk="0" fontAlgn="base" hangingPunct="0">
      <a:lnSpc>
        <a:spcPct val="105000"/>
      </a:lnSpc>
      <a:spcBef>
        <a:spcPct val="0"/>
      </a:spcBef>
      <a:spcAft>
        <a:spcPct val="0"/>
      </a:spcAft>
      <a:buClr>
        <a:schemeClr val="tx2"/>
      </a:buClr>
      <a:buSzPct val="100000"/>
      <a:buFont typeface="Wingdings" panose="05000000000000000000" pitchFamily="2" charset="2"/>
      <a:buChar char="§"/>
      <a:defRPr sz="16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4pPr>
    <a:lvl5pPr marL="1339850" indent="-265113" algn="l" rtl="0" eaLnBrk="0" fontAlgn="base" hangingPunct="0">
      <a:lnSpc>
        <a:spcPct val="105000"/>
      </a:lnSpc>
      <a:spcBef>
        <a:spcPct val="0"/>
      </a:spcBef>
      <a:spcAft>
        <a:spcPct val="0"/>
      </a:spcAft>
      <a:buClr>
        <a:schemeClr val="tx2"/>
      </a:buClr>
      <a:buSzPct val="100000"/>
      <a:buFont typeface="Wingdings" panose="05000000000000000000" pitchFamily="2" charset="2"/>
      <a:buChar char="§"/>
      <a:defRPr sz="16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3568" y="2464532"/>
            <a:ext cx="7704782" cy="1152128"/>
          </a:xfrm>
        </p:spPr>
        <p:txBody>
          <a:bodyPr/>
          <a:lstStyle>
            <a:lvl1pPr>
              <a:lnSpc>
                <a:spcPct val="75000"/>
              </a:lnSpc>
              <a:defRPr sz="4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55724" y="3724672"/>
            <a:ext cx="7632626" cy="612068"/>
          </a:xfrm>
        </p:spPr>
        <p:txBody>
          <a:bodyPr/>
          <a:lstStyle>
            <a:lvl1pPr marL="0" indent="0">
              <a:spcAft>
                <a:spcPts val="0"/>
              </a:spcAft>
              <a:buFontTx/>
              <a:buNone/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cxnSp>
        <p:nvCxnSpPr>
          <p:cNvPr id="7" name="Gerader Verbinder 6"/>
          <p:cNvCxnSpPr/>
          <p:nvPr userDrawn="1"/>
        </p:nvCxnSpPr>
        <p:spPr bwMode="auto">
          <a:xfrm>
            <a:off x="539552" y="2383000"/>
            <a:ext cx="0" cy="1874675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063" y="4692650"/>
            <a:ext cx="5318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3535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 (kurz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3568" y="2464532"/>
            <a:ext cx="7704782" cy="504056"/>
          </a:xfrm>
        </p:spPr>
        <p:txBody>
          <a:bodyPr/>
          <a:lstStyle>
            <a:lvl1pPr>
              <a:lnSpc>
                <a:spcPct val="75000"/>
              </a:lnSpc>
              <a:defRPr sz="4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cxnSp>
        <p:nvCxnSpPr>
          <p:cNvPr id="7" name="Gerader Verbinder 6"/>
          <p:cNvCxnSpPr/>
          <p:nvPr userDrawn="1"/>
        </p:nvCxnSpPr>
        <p:spPr bwMode="auto">
          <a:xfrm>
            <a:off x="539552" y="2383000"/>
            <a:ext cx="0" cy="1305668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063" y="4692650"/>
            <a:ext cx="5318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55724" y="3076600"/>
            <a:ext cx="7632626" cy="612068"/>
          </a:xfrm>
        </p:spPr>
        <p:txBody>
          <a:bodyPr/>
          <a:lstStyle>
            <a:lvl1pPr marL="0" indent="0">
              <a:spcAft>
                <a:spcPts val="0"/>
              </a:spcAft>
              <a:buFontTx/>
              <a:buNone/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13971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 (mit Log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3568" y="988368"/>
            <a:ext cx="7704782" cy="504056"/>
          </a:xfrm>
        </p:spPr>
        <p:txBody>
          <a:bodyPr/>
          <a:lstStyle>
            <a:lvl1pPr>
              <a:lnSpc>
                <a:spcPct val="75000"/>
              </a:lnSpc>
              <a:defRPr sz="4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cxnSp>
        <p:nvCxnSpPr>
          <p:cNvPr id="7" name="Gerader Verbinder 6"/>
          <p:cNvCxnSpPr/>
          <p:nvPr userDrawn="1"/>
        </p:nvCxnSpPr>
        <p:spPr bwMode="auto">
          <a:xfrm>
            <a:off x="539552" y="906836"/>
            <a:ext cx="0" cy="1305668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063" y="4692650"/>
            <a:ext cx="5318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55724" y="1600436"/>
            <a:ext cx="7632626" cy="612068"/>
          </a:xfrm>
        </p:spPr>
        <p:txBody>
          <a:bodyPr/>
          <a:lstStyle>
            <a:lvl1pPr marL="0" indent="0">
              <a:spcAft>
                <a:spcPts val="0"/>
              </a:spcAft>
              <a:buFontTx/>
              <a:buNone/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49592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3568" y="988368"/>
            <a:ext cx="5832648" cy="504056"/>
          </a:xfrm>
        </p:spPr>
        <p:txBody>
          <a:bodyPr/>
          <a:lstStyle>
            <a:lvl1pPr>
              <a:lnSpc>
                <a:spcPct val="75000"/>
              </a:lnSpc>
              <a:defRPr sz="4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cxnSp>
        <p:nvCxnSpPr>
          <p:cNvPr id="7" name="Gerader Verbinder 6"/>
          <p:cNvCxnSpPr/>
          <p:nvPr userDrawn="1"/>
        </p:nvCxnSpPr>
        <p:spPr bwMode="auto">
          <a:xfrm>
            <a:off x="539552" y="906836"/>
            <a:ext cx="0" cy="1305668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063" y="4692650"/>
            <a:ext cx="5318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55725" y="1600436"/>
            <a:ext cx="5760492" cy="612068"/>
          </a:xfrm>
        </p:spPr>
        <p:txBody>
          <a:bodyPr/>
          <a:lstStyle>
            <a:lvl1pPr marL="0" indent="0">
              <a:spcAft>
                <a:spcPts val="0"/>
              </a:spcAft>
              <a:buFontTx/>
              <a:buNone/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6" hasCustomPrompt="1"/>
          </p:nvPr>
        </p:nvSpPr>
        <p:spPr>
          <a:xfrm>
            <a:off x="1558913" y="2572544"/>
            <a:ext cx="1948723" cy="1944216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0" name="Bildplatzhalter 2"/>
          <p:cNvSpPr>
            <a:spLocks noGrp="1"/>
          </p:cNvSpPr>
          <p:nvPr>
            <p:ph type="pic" sz="quarter" idx="18" hasCustomPrompt="1"/>
          </p:nvPr>
        </p:nvSpPr>
        <p:spPr>
          <a:xfrm>
            <a:off x="5636362" y="3587570"/>
            <a:ext cx="2751988" cy="92919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2" name="Bildplatzhalter 2"/>
          <p:cNvSpPr>
            <a:spLocks noGrp="1"/>
          </p:cNvSpPr>
          <p:nvPr>
            <p:ph type="pic" sz="quarter" idx="19" hasCustomPrompt="1"/>
          </p:nvPr>
        </p:nvSpPr>
        <p:spPr>
          <a:xfrm>
            <a:off x="3599892" y="2572544"/>
            <a:ext cx="1949045" cy="1948377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4" name="Bildplatzhalter 2"/>
          <p:cNvSpPr>
            <a:spLocks noGrp="1"/>
          </p:cNvSpPr>
          <p:nvPr>
            <p:ph type="pic" sz="quarter" idx="21" hasCustomPrompt="1"/>
          </p:nvPr>
        </p:nvSpPr>
        <p:spPr>
          <a:xfrm>
            <a:off x="6655057" y="1567869"/>
            <a:ext cx="1733293" cy="194838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5" name="Bildplatzhalter 2"/>
          <p:cNvSpPr>
            <a:spLocks noGrp="1"/>
          </p:cNvSpPr>
          <p:nvPr>
            <p:ph type="pic" sz="quarter" idx="22" hasCustomPrompt="1"/>
          </p:nvPr>
        </p:nvSpPr>
        <p:spPr>
          <a:xfrm>
            <a:off x="539750" y="2572544"/>
            <a:ext cx="929164" cy="92919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None/>
              <a:defRPr lang="de-DE" sz="800" kern="1200" noProof="0" dirty="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24" hasCustomPrompt="1"/>
          </p:nvPr>
        </p:nvSpPr>
        <p:spPr>
          <a:xfrm>
            <a:off x="6655724" y="548682"/>
            <a:ext cx="1732626" cy="929187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 noProof="0" dirty="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8" name="Bildplatzhalter 2"/>
          <p:cNvSpPr>
            <a:spLocks noGrp="1"/>
          </p:cNvSpPr>
          <p:nvPr>
            <p:ph type="pic" sz="quarter" idx="25" hasCustomPrompt="1"/>
          </p:nvPr>
        </p:nvSpPr>
        <p:spPr>
          <a:xfrm>
            <a:off x="5636362" y="2572544"/>
            <a:ext cx="929189" cy="929187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 noProof="0" dirty="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20" name="Bildplatzhalter 2"/>
          <p:cNvSpPr>
            <a:spLocks noGrp="1"/>
          </p:cNvSpPr>
          <p:nvPr>
            <p:ph type="pic" sz="quarter" idx="27" hasCustomPrompt="1"/>
          </p:nvPr>
        </p:nvSpPr>
        <p:spPr>
          <a:xfrm>
            <a:off x="539750" y="3587571"/>
            <a:ext cx="929757" cy="92919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870653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3567" y="988368"/>
            <a:ext cx="7704783" cy="504056"/>
          </a:xfrm>
        </p:spPr>
        <p:txBody>
          <a:bodyPr/>
          <a:lstStyle>
            <a:lvl1pPr>
              <a:lnSpc>
                <a:spcPct val="75000"/>
              </a:lnSpc>
              <a:defRPr sz="4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cxnSp>
        <p:nvCxnSpPr>
          <p:cNvPr id="7" name="Gerader Verbinder 6"/>
          <p:cNvCxnSpPr/>
          <p:nvPr userDrawn="1"/>
        </p:nvCxnSpPr>
        <p:spPr bwMode="auto">
          <a:xfrm>
            <a:off x="539552" y="906836"/>
            <a:ext cx="0" cy="1305668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063" y="4692650"/>
            <a:ext cx="5318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55724" y="1600436"/>
            <a:ext cx="7632625" cy="612068"/>
          </a:xfrm>
        </p:spPr>
        <p:txBody>
          <a:bodyPr/>
          <a:lstStyle>
            <a:lvl1pPr marL="0" indent="0">
              <a:spcAft>
                <a:spcPts val="0"/>
              </a:spcAft>
              <a:buFontTx/>
              <a:buNone/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6" hasCustomPrompt="1"/>
          </p:nvPr>
        </p:nvSpPr>
        <p:spPr>
          <a:xfrm>
            <a:off x="3078000" y="2716724"/>
            <a:ext cx="2988000" cy="14760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5" name="Bildplatzhalter 2"/>
          <p:cNvSpPr>
            <a:spLocks noGrp="1"/>
          </p:cNvSpPr>
          <p:nvPr>
            <p:ph type="pic" sz="quarter" idx="22" hasCustomPrompt="1"/>
          </p:nvPr>
        </p:nvSpPr>
        <p:spPr>
          <a:xfrm>
            <a:off x="0" y="2716724"/>
            <a:ext cx="2988000" cy="14760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None/>
              <a:defRPr lang="de-DE" sz="800" kern="1200" noProof="0" dirty="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6" name="Bildplatzhalter 2"/>
          <p:cNvSpPr>
            <a:spLocks noGrp="1"/>
          </p:cNvSpPr>
          <p:nvPr>
            <p:ph type="pic" sz="quarter" idx="23" hasCustomPrompt="1"/>
          </p:nvPr>
        </p:nvSpPr>
        <p:spPr>
          <a:xfrm>
            <a:off x="6156000" y="2716724"/>
            <a:ext cx="2988000" cy="14760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None/>
              <a:defRPr lang="de-DE" sz="800" kern="1200" noProof="0" dirty="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21506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3567" y="988368"/>
            <a:ext cx="7704783" cy="504056"/>
          </a:xfrm>
        </p:spPr>
        <p:txBody>
          <a:bodyPr/>
          <a:lstStyle>
            <a:lvl1pPr>
              <a:lnSpc>
                <a:spcPct val="75000"/>
              </a:lnSpc>
              <a:defRPr sz="4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cxnSp>
        <p:nvCxnSpPr>
          <p:cNvPr id="7" name="Gerader Verbinder 6"/>
          <p:cNvCxnSpPr/>
          <p:nvPr userDrawn="1"/>
        </p:nvCxnSpPr>
        <p:spPr bwMode="auto">
          <a:xfrm>
            <a:off x="539552" y="906836"/>
            <a:ext cx="0" cy="1305668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063" y="4692650"/>
            <a:ext cx="5318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55724" y="1600436"/>
            <a:ext cx="7632625" cy="612068"/>
          </a:xfrm>
        </p:spPr>
        <p:txBody>
          <a:bodyPr/>
          <a:lstStyle>
            <a:lvl1pPr marL="0" indent="0">
              <a:spcAft>
                <a:spcPts val="0"/>
              </a:spcAft>
              <a:buFontTx/>
              <a:buNone/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6" hasCustomPrompt="1"/>
          </p:nvPr>
        </p:nvSpPr>
        <p:spPr>
          <a:xfrm>
            <a:off x="6624350" y="2284632"/>
            <a:ext cx="1764000" cy="10800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5" name="Bildplatzhalter 2"/>
          <p:cNvSpPr>
            <a:spLocks noGrp="1"/>
          </p:cNvSpPr>
          <p:nvPr>
            <p:ph type="pic" sz="quarter" idx="22" hasCustomPrompt="1"/>
          </p:nvPr>
        </p:nvSpPr>
        <p:spPr>
          <a:xfrm>
            <a:off x="4788024" y="2284632"/>
            <a:ext cx="1764000" cy="10800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None/>
              <a:defRPr lang="de-DE" sz="800" kern="1200" noProof="0" dirty="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6" name="Bildplatzhalter 2"/>
          <p:cNvSpPr>
            <a:spLocks noGrp="1"/>
          </p:cNvSpPr>
          <p:nvPr>
            <p:ph type="pic" sz="quarter" idx="23" hasCustomPrompt="1"/>
          </p:nvPr>
        </p:nvSpPr>
        <p:spPr>
          <a:xfrm>
            <a:off x="4788024" y="3436438"/>
            <a:ext cx="1764000" cy="10800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None/>
              <a:defRPr lang="de-DE" sz="800" kern="1200" noProof="0" dirty="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2" name="Bildplatzhalter 2"/>
          <p:cNvSpPr>
            <a:spLocks noGrp="1"/>
          </p:cNvSpPr>
          <p:nvPr>
            <p:ph type="pic" sz="quarter" idx="24" hasCustomPrompt="1"/>
          </p:nvPr>
        </p:nvSpPr>
        <p:spPr>
          <a:xfrm>
            <a:off x="6626111" y="3436438"/>
            <a:ext cx="1764000" cy="10800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None/>
              <a:defRPr lang="de-DE" sz="800" kern="1200" noProof="0" dirty="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764654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5FBDBF0C-B6E6-4420-99F1-4577AD9247FD}" type="datetime4">
              <a:rPr lang="en-US" noProof="0" smtClean="0"/>
              <a:t>September 24,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2" hasCustomPrompt="1"/>
          </p:nvPr>
        </p:nvSpPr>
        <p:spPr>
          <a:xfrm>
            <a:off x="647700" y="1060451"/>
            <a:ext cx="7740650" cy="3455988"/>
          </a:xfrm>
        </p:spPr>
        <p:txBody>
          <a:bodyPr/>
          <a:lstStyle>
            <a:lvl1pPr marL="266700" indent="-266700">
              <a:spcAft>
                <a:spcPts val="600"/>
              </a:spcAft>
              <a:buClrTx/>
              <a:buSzPct val="100000"/>
              <a:buFont typeface="+mj-lt"/>
              <a:buAutoNum type="arabicPeriod"/>
              <a:defRPr b="0">
                <a:solidFill>
                  <a:schemeClr val="accent2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Textmasterformat bearbeiten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6538498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mit Bild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ildplatzhalter 2"/>
          <p:cNvSpPr>
            <a:spLocks noGrp="1"/>
          </p:cNvSpPr>
          <p:nvPr>
            <p:ph type="pic" sz="quarter" idx="32"/>
          </p:nvPr>
        </p:nvSpPr>
        <p:spPr>
          <a:xfrm>
            <a:off x="6084168" y="1060450"/>
            <a:ext cx="2304182" cy="10080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 noProof="0" dirty="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22" name="Textplatzhalter 23"/>
          <p:cNvSpPr>
            <a:spLocks noGrp="1"/>
          </p:cNvSpPr>
          <p:nvPr>
            <p:ph type="body" sz="quarter" idx="33" hasCustomPrompt="1"/>
          </p:nvPr>
        </p:nvSpPr>
        <p:spPr>
          <a:xfrm>
            <a:off x="539750" y="1060450"/>
            <a:ext cx="5472410" cy="1008000"/>
          </a:xfrm>
          <a:solidFill>
            <a:schemeClr val="accent5"/>
          </a:solidFill>
          <a:ln>
            <a:noFill/>
          </a:ln>
          <a:effectLst/>
        </p:spPr>
        <p:txBody>
          <a:bodyPr lIns="216000" tIns="72009" rIns="72009" bIns="72000" anchor="ctr"/>
          <a:lstStyle>
            <a:lvl1pPr marL="0" indent="0">
              <a:spcAft>
                <a:spcPts val="0"/>
              </a:spcAft>
              <a:buNone/>
              <a:defRPr lang="de-DE" sz="1800" b="0" kern="1200" dirty="0" smtClean="0">
                <a:solidFill>
                  <a:schemeClr val="tx2"/>
                </a:solidFill>
                <a:latin typeface="+mn-lt"/>
                <a:ea typeface="ＭＳ Ｐゴシック" charset="0"/>
                <a:cs typeface="Calibri" panose="020F0502020204030204" pitchFamily="34" charset="0"/>
              </a:defRPr>
            </a:lvl1pPr>
          </a:lstStyle>
          <a:p>
            <a:pPr lvl="0" defTabSz="895350">
              <a:buClr>
                <a:srgbClr val="E1000F"/>
              </a:buClr>
              <a:tabLst>
                <a:tab pos="792163" algn="l"/>
              </a:tabLst>
            </a:pPr>
            <a:r>
              <a:rPr lang="en-US" noProof="0"/>
              <a:t>Agenda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8B7153F5-C6FD-4963-AD27-3627600EE946}" type="datetime4">
              <a:rPr lang="en-US" noProof="0" smtClean="0"/>
              <a:t>September 24,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23" name="Bildplatzhalter 2"/>
          <p:cNvSpPr>
            <a:spLocks noGrp="1"/>
          </p:cNvSpPr>
          <p:nvPr>
            <p:ph type="pic" sz="quarter" idx="34"/>
          </p:nvPr>
        </p:nvSpPr>
        <p:spPr>
          <a:xfrm>
            <a:off x="6084168" y="2140570"/>
            <a:ext cx="2304182" cy="10080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 noProof="0" dirty="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25" name="Textplatzhalter 23"/>
          <p:cNvSpPr>
            <a:spLocks noGrp="1"/>
          </p:cNvSpPr>
          <p:nvPr>
            <p:ph type="body" sz="quarter" idx="36" hasCustomPrompt="1"/>
          </p:nvPr>
        </p:nvSpPr>
        <p:spPr>
          <a:xfrm>
            <a:off x="539750" y="2140570"/>
            <a:ext cx="5472410" cy="1008000"/>
          </a:xfrm>
          <a:solidFill>
            <a:schemeClr val="accent5"/>
          </a:solidFill>
          <a:ln>
            <a:noFill/>
          </a:ln>
          <a:effectLst/>
        </p:spPr>
        <p:txBody>
          <a:bodyPr lIns="216000" tIns="72009" rIns="72009" bIns="72000" anchor="ctr"/>
          <a:lstStyle>
            <a:lvl1pPr marL="0" indent="0">
              <a:spcAft>
                <a:spcPts val="0"/>
              </a:spcAft>
              <a:buNone/>
              <a:defRPr lang="de-DE" sz="1800" b="0" kern="1200" dirty="0" smtClean="0">
                <a:solidFill>
                  <a:schemeClr val="tx2"/>
                </a:solidFill>
                <a:latin typeface="+mn-lt"/>
                <a:ea typeface="ＭＳ Ｐゴシック" charset="0"/>
                <a:cs typeface="Calibri" panose="020F0502020204030204" pitchFamily="34" charset="0"/>
              </a:defRPr>
            </a:lvl1pPr>
          </a:lstStyle>
          <a:p>
            <a:pPr lvl="0" defTabSz="895350">
              <a:buClr>
                <a:srgbClr val="E1000F"/>
              </a:buClr>
              <a:tabLst>
                <a:tab pos="792163" algn="l"/>
              </a:tabLst>
            </a:pPr>
            <a:r>
              <a:rPr lang="en-US" noProof="0"/>
              <a:t>Agenda</a:t>
            </a:r>
          </a:p>
        </p:txBody>
      </p:sp>
      <p:sp>
        <p:nvSpPr>
          <p:cNvPr id="28" name="Bildplatzhalter 2"/>
          <p:cNvSpPr>
            <a:spLocks noGrp="1"/>
          </p:cNvSpPr>
          <p:nvPr>
            <p:ph type="pic" sz="quarter" idx="37"/>
          </p:nvPr>
        </p:nvSpPr>
        <p:spPr>
          <a:xfrm>
            <a:off x="6084168" y="3220690"/>
            <a:ext cx="2304182" cy="10080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 noProof="0" dirty="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33" name="Textplatzhalter 23"/>
          <p:cNvSpPr>
            <a:spLocks noGrp="1"/>
          </p:cNvSpPr>
          <p:nvPr>
            <p:ph type="body" sz="quarter" idx="39" hasCustomPrompt="1"/>
          </p:nvPr>
        </p:nvSpPr>
        <p:spPr>
          <a:xfrm>
            <a:off x="539750" y="3220690"/>
            <a:ext cx="5472410" cy="1008000"/>
          </a:xfrm>
          <a:solidFill>
            <a:schemeClr val="accent5"/>
          </a:solidFill>
          <a:ln>
            <a:noFill/>
          </a:ln>
          <a:effectLst/>
        </p:spPr>
        <p:txBody>
          <a:bodyPr lIns="216000" tIns="72009" rIns="72009" bIns="72000" anchor="ctr"/>
          <a:lstStyle>
            <a:lvl1pPr marL="0" indent="0">
              <a:spcAft>
                <a:spcPts val="0"/>
              </a:spcAft>
              <a:buNone/>
              <a:defRPr lang="de-DE" sz="1800" b="0" kern="1200" dirty="0" smtClean="0">
                <a:solidFill>
                  <a:schemeClr val="tx2"/>
                </a:solidFill>
                <a:latin typeface="+mn-lt"/>
                <a:ea typeface="ＭＳ Ｐゴシック" charset="0"/>
                <a:cs typeface="Calibri" panose="020F0502020204030204" pitchFamily="34" charset="0"/>
              </a:defRPr>
            </a:lvl1pPr>
          </a:lstStyle>
          <a:p>
            <a:pPr lvl="0" defTabSz="895350">
              <a:buClr>
                <a:srgbClr val="E1000F"/>
              </a:buClr>
              <a:tabLst>
                <a:tab pos="792163" algn="l"/>
              </a:tabLst>
            </a:pPr>
            <a:r>
              <a:rPr lang="en-US" noProof="0"/>
              <a:t>Agenda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290754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3 Kap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platzhalter 15"/>
          <p:cNvSpPr>
            <a:spLocks noGrp="1"/>
          </p:cNvSpPr>
          <p:nvPr>
            <p:ph type="body" sz="quarter" idx="18" hasCustomPrompt="1"/>
          </p:nvPr>
        </p:nvSpPr>
        <p:spPr>
          <a:xfrm>
            <a:off x="539745" y="1060450"/>
            <a:ext cx="2556000" cy="3168030"/>
          </a:xfrm>
          <a:gradFill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0000" tIns="108000" rIns="108000" bIns="108000" anchor="t" anchorCtr="0"/>
          <a:lstStyle>
            <a:lvl1pPr marL="0" indent="0" algn="l">
              <a:lnSpc>
                <a:spcPct val="105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1800" b="0">
                <a:solidFill>
                  <a:srgbClr val="5F6973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Titel des Kapitels</a:t>
            </a:r>
          </a:p>
        </p:txBody>
      </p:sp>
      <p:sp>
        <p:nvSpPr>
          <p:cNvPr id="24" name="Textplatzhalter 15"/>
          <p:cNvSpPr>
            <a:spLocks noGrp="1"/>
          </p:cNvSpPr>
          <p:nvPr>
            <p:ph type="body" sz="quarter" idx="19" hasCustomPrompt="1"/>
          </p:nvPr>
        </p:nvSpPr>
        <p:spPr>
          <a:xfrm>
            <a:off x="3186048" y="1060450"/>
            <a:ext cx="2556000" cy="3168030"/>
          </a:xfrm>
          <a:gradFill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0000" tIns="108000" rIns="108000" bIns="108000" anchor="t" anchorCtr="0"/>
          <a:lstStyle>
            <a:lvl1pPr marL="0" indent="0" algn="l">
              <a:lnSpc>
                <a:spcPct val="105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1800" b="0">
                <a:solidFill>
                  <a:srgbClr val="5F6973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Titel des Kapitels</a:t>
            </a:r>
          </a:p>
        </p:txBody>
      </p:sp>
      <p:sp>
        <p:nvSpPr>
          <p:cNvPr id="25" name="Textplatzhalter 15"/>
          <p:cNvSpPr>
            <a:spLocks noGrp="1"/>
          </p:cNvSpPr>
          <p:nvPr>
            <p:ph type="body" sz="quarter" idx="20" hasCustomPrompt="1"/>
          </p:nvPr>
        </p:nvSpPr>
        <p:spPr>
          <a:xfrm>
            <a:off x="5832352" y="1060450"/>
            <a:ext cx="2556000" cy="3168030"/>
          </a:xfrm>
          <a:gradFill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0000" tIns="108000" rIns="108000" bIns="108000" anchor="t" anchorCtr="0"/>
          <a:lstStyle>
            <a:lvl1pPr marL="0" indent="0" algn="l">
              <a:lnSpc>
                <a:spcPct val="105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1800" b="0">
                <a:solidFill>
                  <a:srgbClr val="5F6973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Titel des Kapitels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1EA8DB54-3619-48BE-AF64-E444E75F1DFB}" type="datetime4">
              <a:rPr lang="en-US" noProof="0" smtClean="0"/>
              <a:t>September 24,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20" name="Textplatzhalter 15"/>
          <p:cNvSpPr>
            <a:spLocks noGrp="1"/>
          </p:cNvSpPr>
          <p:nvPr>
            <p:ph type="body" sz="quarter" idx="15" hasCustomPrompt="1"/>
          </p:nvPr>
        </p:nvSpPr>
        <p:spPr>
          <a:xfrm>
            <a:off x="539751" y="3438126"/>
            <a:ext cx="2556000" cy="790354"/>
          </a:xfrm>
        </p:spPr>
        <p:txBody>
          <a:bodyPr rIns="144000" bIns="36000" anchor="t"/>
          <a:lstStyle>
            <a:lvl1pPr marL="0" indent="0" algn="r">
              <a:lnSpc>
                <a:spcPct val="100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5400" b="0">
                <a:solidFill>
                  <a:schemeClr val="tx2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00.</a:t>
            </a:r>
          </a:p>
        </p:txBody>
      </p:sp>
      <p:sp>
        <p:nvSpPr>
          <p:cNvPr id="21" name="Textplatzhalter 15"/>
          <p:cNvSpPr>
            <a:spLocks noGrp="1"/>
          </p:cNvSpPr>
          <p:nvPr>
            <p:ph type="body" sz="quarter" idx="16" hasCustomPrompt="1"/>
          </p:nvPr>
        </p:nvSpPr>
        <p:spPr>
          <a:xfrm>
            <a:off x="3186048" y="3438126"/>
            <a:ext cx="2556000" cy="790354"/>
          </a:xfrm>
        </p:spPr>
        <p:txBody>
          <a:bodyPr rIns="144000" bIns="36000" anchor="t"/>
          <a:lstStyle>
            <a:lvl1pPr marL="0" indent="0" algn="r">
              <a:lnSpc>
                <a:spcPct val="100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5400" b="0">
                <a:solidFill>
                  <a:schemeClr val="tx2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00.</a:t>
            </a:r>
          </a:p>
        </p:txBody>
      </p:sp>
      <p:sp>
        <p:nvSpPr>
          <p:cNvPr id="22" name="Textplatzhalter 15"/>
          <p:cNvSpPr>
            <a:spLocks noGrp="1"/>
          </p:cNvSpPr>
          <p:nvPr>
            <p:ph type="body" sz="quarter" idx="17" hasCustomPrompt="1"/>
          </p:nvPr>
        </p:nvSpPr>
        <p:spPr>
          <a:xfrm>
            <a:off x="5832350" y="3438126"/>
            <a:ext cx="2556000" cy="790354"/>
          </a:xfrm>
        </p:spPr>
        <p:txBody>
          <a:bodyPr rIns="144000" bIns="36000" anchor="t"/>
          <a:lstStyle>
            <a:lvl1pPr marL="0" indent="0" algn="r">
              <a:lnSpc>
                <a:spcPct val="100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5400" b="0">
                <a:solidFill>
                  <a:schemeClr val="tx2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00.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5330802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6 Kap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platzhalter 15"/>
          <p:cNvSpPr>
            <a:spLocks noGrp="1"/>
          </p:cNvSpPr>
          <p:nvPr>
            <p:ph type="body" sz="quarter" idx="18" hasCustomPrompt="1"/>
          </p:nvPr>
        </p:nvSpPr>
        <p:spPr>
          <a:xfrm>
            <a:off x="539748" y="1060450"/>
            <a:ext cx="2556000" cy="1548000"/>
          </a:xfrm>
          <a:gradFill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0000" tIns="108000" rIns="72000" bIns="72000" anchor="t" anchorCtr="0"/>
          <a:lstStyle>
            <a:lvl1pPr marL="0" indent="0" algn="l">
              <a:lnSpc>
                <a:spcPct val="105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1800" b="0">
                <a:solidFill>
                  <a:srgbClr val="5F6973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Titel des Kapitels</a:t>
            </a:r>
          </a:p>
        </p:txBody>
      </p:sp>
      <p:sp>
        <p:nvSpPr>
          <p:cNvPr id="24" name="Textplatzhalter 15"/>
          <p:cNvSpPr>
            <a:spLocks noGrp="1"/>
          </p:cNvSpPr>
          <p:nvPr>
            <p:ph type="body" sz="quarter" idx="19" hasCustomPrompt="1"/>
          </p:nvPr>
        </p:nvSpPr>
        <p:spPr>
          <a:xfrm>
            <a:off x="3186048" y="1060450"/>
            <a:ext cx="2556000" cy="1548000"/>
          </a:xfrm>
          <a:gradFill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0000" tIns="108000" rIns="72000" bIns="72000" anchor="t" anchorCtr="0"/>
          <a:lstStyle>
            <a:lvl1pPr marL="0" indent="0" algn="l">
              <a:lnSpc>
                <a:spcPct val="105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1800" b="0">
                <a:solidFill>
                  <a:srgbClr val="5F6973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Titel des Kapitels</a:t>
            </a:r>
          </a:p>
        </p:txBody>
      </p:sp>
      <p:sp>
        <p:nvSpPr>
          <p:cNvPr id="25" name="Textplatzhalter 15"/>
          <p:cNvSpPr>
            <a:spLocks noGrp="1"/>
          </p:cNvSpPr>
          <p:nvPr>
            <p:ph type="body" sz="quarter" idx="20" hasCustomPrompt="1"/>
          </p:nvPr>
        </p:nvSpPr>
        <p:spPr>
          <a:xfrm>
            <a:off x="5832345" y="1060450"/>
            <a:ext cx="2556005" cy="1548000"/>
          </a:xfrm>
          <a:gradFill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0000" tIns="108000" rIns="72000" bIns="72000" anchor="t" anchorCtr="0"/>
          <a:lstStyle>
            <a:lvl1pPr marL="0" indent="0" algn="l">
              <a:lnSpc>
                <a:spcPct val="105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1800" b="0">
                <a:solidFill>
                  <a:srgbClr val="5F6973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Titel des Kapitels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0161C4FF-BB46-43FF-B45F-59328C04A2D8}" type="datetime4">
              <a:rPr lang="en-US" noProof="0" smtClean="0"/>
              <a:t>September 24,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20" name="Textplatzhalter 15"/>
          <p:cNvSpPr>
            <a:spLocks noGrp="1"/>
          </p:cNvSpPr>
          <p:nvPr>
            <p:ph type="body" sz="quarter" idx="15" hasCustomPrompt="1"/>
          </p:nvPr>
        </p:nvSpPr>
        <p:spPr>
          <a:xfrm>
            <a:off x="539751" y="1816450"/>
            <a:ext cx="2556000" cy="792000"/>
          </a:xfrm>
        </p:spPr>
        <p:txBody>
          <a:bodyPr rIns="144000" bIns="36000" anchor="t"/>
          <a:lstStyle>
            <a:lvl1pPr marL="0" indent="0" algn="r">
              <a:lnSpc>
                <a:spcPct val="100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5400" b="0">
                <a:solidFill>
                  <a:schemeClr val="tx2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00.</a:t>
            </a:r>
          </a:p>
        </p:txBody>
      </p:sp>
      <p:sp>
        <p:nvSpPr>
          <p:cNvPr id="21" name="Textplatzhalter 15"/>
          <p:cNvSpPr>
            <a:spLocks noGrp="1"/>
          </p:cNvSpPr>
          <p:nvPr>
            <p:ph type="body" sz="quarter" idx="16" hasCustomPrompt="1"/>
          </p:nvPr>
        </p:nvSpPr>
        <p:spPr>
          <a:xfrm>
            <a:off x="3186048" y="1816450"/>
            <a:ext cx="2556000" cy="792000"/>
          </a:xfrm>
        </p:spPr>
        <p:txBody>
          <a:bodyPr rIns="144000" bIns="36000" anchor="t"/>
          <a:lstStyle>
            <a:lvl1pPr marL="0" indent="0" algn="r">
              <a:lnSpc>
                <a:spcPct val="100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5400" b="0">
                <a:solidFill>
                  <a:schemeClr val="tx2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00.</a:t>
            </a:r>
          </a:p>
        </p:txBody>
      </p:sp>
      <p:sp>
        <p:nvSpPr>
          <p:cNvPr id="22" name="Textplatzhalter 15"/>
          <p:cNvSpPr>
            <a:spLocks noGrp="1"/>
          </p:cNvSpPr>
          <p:nvPr>
            <p:ph type="body" sz="quarter" idx="17" hasCustomPrompt="1"/>
          </p:nvPr>
        </p:nvSpPr>
        <p:spPr>
          <a:xfrm>
            <a:off x="5832345" y="1816450"/>
            <a:ext cx="2556005" cy="792000"/>
          </a:xfrm>
        </p:spPr>
        <p:txBody>
          <a:bodyPr rIns="144000" bIns="36000" anchor="t"/>
          <a:lstStyle>
            <a:lvl1pPr marL="0" indent="0" algn="r">
              <a:lnSpc>
                <a:spcPct val="100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5400" b="0">
                <a:solidFill>
                  <a:schemeClr val="tx2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00.</a:t>
            </a:r>
          </a:p>
        </p:txBody>
      </p:sp>
      <p:sp>
        <p:nvSpPr>
          <p:cNvPr id="11" name="Textplatzhalter 15"/>
          <p:cNvSpPr>
            <a:spLocks noGrp="1"/>
          </p:cNvSpPr>
          <p:nvPr>
            <p:ph type="body" sz="quarter" idx="21" hasCustomPrompt="1"/>
          </p:nvPr>
        </p:nvSpPr>
        <p:spPr>
          <a:xfrm>
            <a:off x="539748" y="2680802"/>
            <a:ext cx="2556000" cy="1548000"/>
          </a:xfrm>
          <a:gradFill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0000" tIns="108000" rIns="72000" bIns="72000" anchor="t" anchorCtr="0"/>
          <a:lstStyle>
            <a:lvl1pPr marL="0" indent="0" algn="l">
              <a:lnSpc>
                <a:spcPct val="105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1800" b="0">
                <a:solidFill>
                  <a:srgbClr val="5F6973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Titel des Kapitels</a:t>
            </a:r>
          </a:p>
        </p:txBody>
      </p:sp>
      <p:sp>
        <p:nvSpPr>
          <p:cNvPr id="12" name="Textplatzhalter 15"/>
          <p:cNvSpPr>
            <a:spLocks noGrp="1"/>
          </p:cNvSpPr>
          <p:nvPr>
            <p:ph type="body" sz="quarter" idx="22" hasCustomPrompt="1"/>
          </p:nvPr>
        </p:nvSpPr>
        <p:spPr>
          <a:xfrm>
            <a:off x="3186048" y="2680802"/>
            <a:ext cx="2556000" cy="1548000"/>
          </a:xfrm>
          <a:gradFill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0000" tIns="108000" rIns="72000" bIns="72000" anchor="t" anchorCtr="0"/>
          <a:lstStyle>
            <a:lvl1pPr marL="0" indent="0" algn="l">
              <a:lnSpc>
                <a:spcPct val="105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1800" b="0">
                <a:solidFill>
                  <a:srgbClr val="5F6973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Titel des Kapitels</a:t>
            </a:r>
          </a:p>
        </p:txBody>
      </p:sp>
      <p:sp>
        <p:nvSpPr>
          <p:cNvPr id="13" name="Textplatzhalter 15"/>
          <p:cNvSpPr>
            <a:spLocks noGrp="1"/>
          </p:cNvSpPr>
          <p:nvPr>
            <p:ph type="body" sz="quarter" idx="23" hasCustomPrompt="1"/>
          </p:nvPr>
        </p:nvSpPr>
        <p:spPr>
          <a:xfrm>
            <a:off x="5832345" y="2680802"/>
            <a:ext cx="2556005" cy="1548000"/>
          </a:xfrm>
          <a:gradFill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0000" tIns="108000" rIns="72000" bIns="72000" anchor="t" anchorCtr="0"/>
          <a:lstStyle>
            <a:lvl1pPr marL="0" indent="0" algn="l">
              <a:lnSpc>
                <a:spcPct val="105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1800" b="0">
                <a:solidFill>
                  <a:srgbClr val="5F6973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Titel des Kapitels</a:t>
            </a:r>
          </a:p>
        </p:txBody>
      </p:sp>
      <p:sp>
        <p:nvSpPr>
          <p:cNvPr id="14" name="Textplatzhalter 15"/>
          <p:cNvSpPr>
            <a:spLocks noGrp="1"/>
          </p:cNvSpPr>
          <p:nvPr>
            <p:ph type="body" sz="quarter" idx="24" hasCustomPrompt="1"/>
          </p:nvPr>
        </p:nvSpPr>
        <p:spPr>
          <a:xfrm>
            <a:off x="539751" y="3436802"/>
            <a:ext cx="2556000" cy="792000"/>
          </a:xfrm>
        </p:spPr>
        <p:txBody>
          <a:bodyPr rIns="144000" bIns="36000" anchor="t"/>
          <a:lstStyle>
            <a:lvl1pPr marL="0" indent="0" algn="r">
              <a:lnSpc>
                <a:spcPct val="100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5400" b="0">
                <a:solidFill>
                  <a:schemeClr val="tx2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00.</a:t>
            </a:r>
          </a:p>
        </p:txBody>
      </p:sp>
      <p:sp>
        <p:nvSpPr>
          <p:cNvPr id="15" name="Textplatzhalter 15"/>
          <p:cNvSpPr>
            <a:spLocks noGrp="1"/>
          </p:cNvSpPr>
          <p:nvPr>
            <p:ph type="body" sz="quarter" idx="25" hasCustomPrompt="1"/>
          </p:nvPr>
        </p:nvSpPr>
        <p:spPr>
          <a:xfrm>
            <a:off x="3186048" y="3436802"/>
            <a:ext cx="2556000" cy="792000"/>
          </a:xfrm>
        </p:spPr>
        <p:txBody>
          <a:bodyPr rIns="144000" bIns="36000" anchor="t"/>
          <a:lstStyle>
            <a:lvl1pPr marL="0" indent="0" algn="r">
              <a:lnSpc>
                <a:spcPct val="100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5400" b="0">
                <a:solidFill>
                  <a:schemeClr val="tx2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00.</a:t>
            </a:r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26" hasCustomPrompt="1"/>
          </p:nvPr>
        </p:nvSpPr>
        <p:spPr>
          <a:xfrm>
            <a:off x="5832345" y="3436802"/>
            <a:ext cx="2556005" cy="792000"/>
          </a:xfrm>
        </p:spPr>
        <p:txBody>
          <a:bodyPr rIns="144000" bIns="36000" anchor="t"/>
          <a:lstStyle>
            <a:lvl1pPr marL="0" indent="0" algn="r">
              <a:lnSpc>
                <a:spcPct val="100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5400" b="0">
                <a:solidFill>
                  <a:schemeClr val="tx2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00.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0405866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noProof="0"/>
              <a:t>Textmasterformat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36555F72-D18E-4855-91AB-1FAD4ABDC85B}" type="datetime4">
              <a:rPr lang="en-US" noProof="0" smtClean="0"/>
              <a:t>September 24, 2018</a:t>
            </a:fld>
            <a:endParaRPr lang="en-US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</p:spTree>
    <p:extLst>
      <p:ext uri="{BB962C8B-B14F-4D97-AF65-F5344CB8AC3E}">
        <p14:creationId xmlns:p14="http://schemas.microsoft.com/office/powerpoint/2010/main" val="15378972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47700" y="1060450"/>
            <a:ext cx="3744000" cy="3455988"/>
          </a:xfrm>
        </p:spPr>
        <p:txBody>
          <a:bodyPr/>
          <a:lstStyle/>
          <a:p>
            <a:pPr lvl="0"/>
            <a:r>
              <a:rPr lang="en-US" noProof="0"/>
              <a:t>Textmasterformat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4A1E3CA5-F98D-4C6C-AB14-B4B0B2DBEAFB}" type="datetime4">
              <a:rPr lang="en-US" noProof="0" smtClean="0"/>
              <a:t>September 24, 2018</a:t>
            </a:fld>
            <a:endParaRPr lang="en-US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6" name="Inhaltsplatzhalter 2"/>
          <p:cNvSpPr>
            <a:spLocks noGrp="1"/>
          </p:cNvSpPr>
          <p:nvPr>
            <p:ph idx="12" hasCustomPrompt="1"/>
          </p:nvPr>
        </p:nvSpPr>
        <p:spPr>
          <a:xfrm>
            <a:off x="4643438" y="1060450"/>
            <a:ext cx="3744570" cy="3455988"/>
          </a:xfrm>
        </p:spPr>
        <p:txBody>
          <a:bodyPr/>
          <a:lstStyle/>
          <a:p>
            <a:pPr lvl="0"/>
            <a:r>
              <a:rPr lang="en-US" noProof="0"/>
              <a:t>Textmasterformat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5455686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18577A32-5B60-4C3C-B901-A6CB8C04F913}" type="datetime4">
              <a:rPr lang="en-US" noProof="0" smtClean="0"/>
              <a:t>September 24,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</p:spTree>
    <p:extLst>
      <p:ext uri="{BB962C8B-B14F-4D97-AF65-F5344CB8AC3E}">
        <p14:creationId xmlns:p14="http://schemas.microsoft.com/office/powerpoint/2010/main" val="42771065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3548" y="1456853"/>
            <a:ext cx="7884802" cy="3059585"/>
          </a:xfrm>
        </p:spPr>
        <p:txBody>
          <a:bodyPr/>
          <a:lstStyle>
            <a:lvl1pPr marL="358775" indent="-358775">
              <a:lnSpc>
                <a:spcPts val="5500"/>
              </a:lnSpc>
              <a:buClr>
                <a:schemeClr val="tx2"/>
              </a:buClr>
              <a:buSzPct val="140000"/>
              <a:buFont typeface="Arial" panose="020B0604020202020204" pitchFamily="34" charset="0"/>
              <a:buChar char="›"/>
              <a:defRPr sz="4800" b="0">
                <a:solidFill>
                  <a:schemeClr val="accent6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6D3FE46D-D620-4639-B7E9-A306C0A53756}" type="datetime4">
              <a:rPr lang="en-US" noProof="0" smtClean="0"/>
              <a:t>September 24,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6" name="Rechteck 5"/>
          <p:cNvSpPr/>
          <p:nvPr userDrawn="1"/>
        </p:nvSpPr>
        <p:spPr bwMode="gray">
          <a:xfrm>
            <a:off x="431540" y="160276"/>
            <a:ext cx="216160" cy="50405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Tx/>
              <a:buNone/>
              <a:tabLst/>
            </a:pPr>
            <a:endParaRPr kumimoji="0" lang="en-US" sz="1600" b="0" i="0" u="none" strike="noStrike" cap="none" normalizeH="0" baseline="0" noProof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7027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0" y="1456853"/>
            <a:ext cx="7848600" cy="3059585"/>
          </a:xfrm>
        </p:spPr>
        <p:txBody>
          <a:bodyPr/>
          <a:lstStyle>
            <a:lvl1pPr marL="0" indent="0">
              <a:lnSpc>
                <a:spcPts val="5500"/>
              </a:lnSpc>
              <a:buClr>
                <a:schemeClr val="tx2"/>
              </a:buClr>
              <a:buSzPct val="140000"/>
              <a:buFont typeface="Arial" panose="020B0604020202020204" pitchFamily="34" charset="0"/>
              <a:buNone/>
              <a:defRPr sz="3600" b="0">
                <a:solidFill>
                  <a:schemeClr val="accent6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D4666B8B-E2A5-4652-B63C-48C799469337}" type="datetime4">
              <a:rPr lang="en-US" noProof="0" smtClean="0"/>
              <a:t>September 24,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6" name="Rechteck 5"/>
          <p:cNvSpPr/>
          <p:nvPr userDrawn="1"/>
        </p:nvSpPr>
        <p:spPr bwMode="gray">
          <a:xfrm>
            <a:off x="431540" y="160276"/>
            <a:ext cx="216160" cy="50405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Tx/>
              <a:buNone/>
              <a:tabLst/>
            </a:pPr>
            <a:endParaRPr kumimoji="0" lang="en-US" sz="1600" b="0" i="0" u="none" strike="noStrike" cap="none" normalizeH="0" baseline="0" noProof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3453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bla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0DF86892-9AA9-4BB0-88A7-AFCA50D9CAC2}" type="datetime4">
              <a:rPr lang="en-US" noProof="0" smtClean="0"/>
              <a:t>September 24,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9" name="Rechteck 8"/>
          <p:cNvSpPr/>
          <p:nvPr userDrawn="1"/>
        </p:nvSpPr>
        <p:spPr bwMode="gray">
          <a:xfrm>
            <a:off x="431540" y="160276"/>
            <a:ext cx="180020" cy="50405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Tx/>
              <a:buNone/>
              <a:tabLst/>
            </a:pPr>
            <a:endParaRPr kumimoji="0" lang="en-US" sz="1600" b="0" i="0" u="none" strike="noStrike" cap="none" normalizeH="0" baseline="0" noProof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7700" y="214016"/>
            <a:ext cx="7740650" cy="1932830"/>
          </a:xfrm>
        </p:spPr>
        <p:txBody>
          <a:bodyPr/>
          <a:lstStyle>
            <a:lvl1pPr>
              <a:defRPr sz="4800" b="1"/>
            </a:lvl1pPr>
          </a:lstStyle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9576669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ild (Multi) mi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5"/>
          <p:cNvSpPr>
            <a:spLocks noGrp="1"/>
          </p:cNvSpPr>
          <p:nvPr>
            <p:ph sz="quarter" idx="14"/>
          </p:nvPr>
        </p:nvSpPr>
        <p:spPr>
          <a:xfrm>
            <a:off x="647700" y="1060450"/>
            <a:ext cx="5112432" cy="3455988"/>
          </a:xfrm>
          <a:solidFill>
            <a:schemeClr val="bg2"/>
          </a:solidFill>
        </p:spPr>
        <p:txBody>
          <a:bodyPr lIns="72000" tIns="36000" rIns="72000" bIns="36000"/>
          <a:lstStyle>
            <a:lvl1pPr marL="0" indent="0">
              <a:buNone/>
              <a:defRPr sz="18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5ED2EEED-0C4E-4208-8D9D-8EBBB0959F5C}" type="datetime4">
              <a:rPr lang="en-US" noProof="0" smtClean="0"/>
              <a:t>September 24,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2" hasCustomPrompt="1"/>
          </p:nvPr>
        </p:nvSpPr>
        <p:spPr>
          <a:xfrm>
            <a:off x="5976157" y="1060450"/>
            <a:ext cx="2412194" cy="3455988"/>
          </a:xfrm>
        </p:spPr>
        <p:txBody>
          <a:bodyPr/>
          <a:lstStyle>
            <a:lvl1pPr marL="177800" indent="-177800">
              <a:defRPr sz="1800"/>
            </a:lvl1pPr>
            <a:lvl2pPr marL="361950" indent="-184150">
              <a:defRPr sz="1800"/>
            </a:lvl2pPr>
            <a:lvl3pPr marL="539750" indent="-177800">
              <a:defRPr sz="1800"/>
            </a:lvl3pPr>
            <a:lvl4pPr marL="717550" indent="-177800">
              <a:defRPr sz="1800"/>
            </a:lvl4pPr>
            <a:lvl5pPr marL="895350" indent="-177800">
              <a:defRPr sz="1800"/>
            </a:lvl5pPr>
          </a:lstStyle>
          <a:p>
            <a:pPr lvl="0"/>
            <a:r>
              <a:rPr lang="en-US" noProof="0"/>
              <a:t>Textmasterformat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849715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ild (Multi) mit Tex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sz="quarter" idx="14"/>
          </p:nvPr>
        </p:nvSpPr>
        <p:spPr>
          <a:xfrm>
            <a:off x="647700" y="1060450"/>
            <a:ext cx="3744913" cy="3455988"/>
          </a:xfrm>
          <a:solidFill>
            <a:schemeClr val="bg2"/>
          </a:solidFill>
        </p:spPr>
        <p:txBody>
          <a:bodyPr lIns="72000" tIns="36000" rIns="72000" bIns="36000"/>
          <a:lstStyle>
            <a:lvl1pPr marL="0" indent="0">
              <a:buNone/>
              <a:defRPr sz="18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1982F140-6B71-440F-9D50-F25607797EB0}" type="datetime4">
              <a:rPr lang="en-US" noProof="0" smtClean="0"/>
              <a:t>September 24,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643438" y="1060450"/>
            <a:ext cx="3744913" cy="3455988"/>
          </a:xfrm>
        </p:spPr>
        <p:txBody>
          <a:bodyPr/>
          <a:lstStyle>
            <a:lvl1pPr marL="177800" indent="-177800">
              <a:defRPr sz="1800"/>
            </a:lvl1pPr>
            <a:lvl2pPr marL="361950" indent="-184150">
              <a:defRPr sz="1800"/>
            </a:lvl2pPr>
            <a:lvl3pPr marL="539750" indent="-177800">
              <a:defRPr sz="1800"/>
            </a:lvl3pPr>
            <a:lvl4pPr marL="717550" indent="-177800">
              <a:defRPr sz="1800"/>
            </a:lvl4pPr>
            <a:lvl5pPr marL="895350" indent="-177800">
              <a:defRPr sz="1800"/>
            </a:lvl5pPr>
          </a:lstStyle>
          <a:p>
            <a:pPr lvl="0"/>
            <a:r>
              <a:rPr lang="en-US" noProof="0"/>
              <a:t>Textmasterformat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2595907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ild mit Tex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5C9DFEB3-4C4A-4E6E-BF51-F5AC2022E66A}" type="datetime4">
              <a:rPr lang="en-US" noProof="0" smtClean="0"/>
              <a:t>September 24,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643438" y="1060450"/>
            <a:ext cx="3744913" cy="3455988"/>
          </a:xfrm>
        </p:spPr>
        <p:txBody>
          <a:bodyPr/>
          <a:lstStyle>
            <a:lvl1pPr marL="177800" indent="-177800">
              <a:defRPr sz="1800"/>
            </a:lvl1pPr>
            <a:lvl2pPr marL="361950" indent="-184150">
              <a:defRPr sz="1800"/>
            </a:lvl2pPr>
            <a:lvl3pPr marL="539750" indent="-177800">
              <a:defRPr sz="1800"/>
            </a:lvl3pPr>
            <a:lvl4pPr marL="717550" indent="-177800">
              <a:defRPr sz="1800"/>
            </a:lvl4pPr>
            <a:lvl5pPr marL="895350" indent="-177800">
              <a:defRPr sz="1800"/>
            </a:lvl5pPr>
          </a:lstStyle>
          <a:p>
            <a:pPr lvl="0"/>
            <a:r>
              <a:rPr lang="en-US" noProof="0"/>
              <a:t>Textmasterformat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7" name="Bildplatzhalter 2"/>
          <p:cNvSpPr>
            <a:spLocks noGrp="1"/>
          </p:cNvSpPr>
          <p:nvPr>
            <p:ph type="pic" sz="quarter" idx="13"/>
          </p:nvPr>
        </p:nvSpPr>
        <p:spPr>
          <a:xfrm>
            <a:off x="647700" y="1060450"/>
            <a:ext cx="3744913" cy="3455988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4783847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Bild (mitte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2"/>
          <p:cNvSpPr>
            <a:spLocks noGrp="1"/>
          </p:cNvSpPr>
          <p:nvPr>
            <p:ph type="pic" sz="quarter" idx="13"/>
          </p:nvPr>
        </p:nvSpPr>
        <p:spPr>
          <a:xfrm>
            <a:off x="647700" y="1060450"/>
            <a:ext cx="7740650" cy="3455987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37691968-9E99-472E-B7DC-FDB32B54F0B4}" type="datetime4">
              <a:rPr lang="en-US" noProof="0" smtClean="0"/>
              <a:t>September 24,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</p:spTree>
    <p:extLst>
      <p:ext uri="{BB962C8B-B14F-4D97-AF65-F5344CB8AC3E}">
        <p14:creationId xmlns:p14="http://schemas.microsoft.com/office/powerpoint/2010/main" val="12335640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Bild (groß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4516438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1429A7F1-74B3-4EE0-97A8-B9C700A79FDD}" type="datetime4">
              <a:rPr lang="en-US" noProof="0" smtClean="0"/>
              <a:t>September 24,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</p:spTree>
    <p:extLst>
      <p:ext uri="{BB962C8B-B14F-4D97-AF65-F5344CB8AC3E}">
        <p14:creationId xmlns:p14="http://schemas.microsoft.com/office/powerpoint/2010/main" val="13498556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ild (Vollbil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5088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8500075" y="4692300"/>
            <a:ext cx="532800" cy="298800"/>
          </a:xfr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200"/>
            </a:lvl1pPr>
          </a:lstStyle>
          <a:p>
            <a:pPr lvl="0"/>
            <a:r>
              <a:rPr lang="en-US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37241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Bilder mi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2"/>
          <p:cNvSpPr>
            <a:spLocks noGrp="1"/>
          </p:cNvSpPr>
          <p:nvPr>
            <p:ph type="pic" sz="quarter" idx="13"/>
          </p:nvPr>
        </p:nvSpPr>
        <p:spPr>
          <a:xfrm>
            <a:off x="647836" y="1060450"/>
            <a:ext cx="3798000" cy="2954265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4590424" y="1060450"/>
            <a:ext cx="3798000" cy="2954266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8447038B-2BA1-4254-AC82-DF3225302EE9}" type="datetime4">
              <a:rPr lang="en-US" noProof="0" smtClean="0"/>
              <a:t>September 24,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5" hasCustomPrompt="1"/>
          </p:nvPr>
        </p:nvSpPr>
        <p:spPr>
          <a:xfrm>
            <a:off x="647836" y="4067104"/>
            <a:ext cx="3798000" cy="20955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/>
              <a:t>Textmasterformat bearbeiten</a:t>
            </a:r>
          </a:p>
        </p:txBody>
      </p:sp>
      <p:sp>
        <p:nvSpPr>
          <p:cNvPr id="14" name="Textplatzhalt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590424" y="4067104"/>
            <a:ext cx="3798000" cy="20955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656414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er mi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2"/>
          <p:cNvSpPr>
            <a:spLocks noGrp="1"/>
          </p:cNvSpPr>
          <p:nvPr>
            <p:ph type="pic" sz="quarter" idx="13"/>
          </p:nvPr>
        </p:nvSpPr>
        <p:spPr>
          <a:xfrm>
            <a:off x="647835" y="1060450"/>
            <a:ext cx="2484000" cy="2160515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18"/>
          </p:nvPr>
        </p:nvSpPr>
        <p:spPr>
          <a:xfrm>
            <a:off x="3275992" y="1060450"/>
            <a:ext cx="2484000" cy="2160515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8" name="Bildplatzhalter 2"/>
          <p:cNvSpPr>
            <a:spLocks noGrp="1"/>
          </p:cNvSpPr>
          <p:nvPr>
            <p:ph type="pic" sz="quarter" idx="19"/>
          </p:nvPr>
        </p:nvSpPr>
        <p:spPr>
          <a:xfrm>
            <a:off x="5904149" y="1060450"/>
            <a:ext cx="2484000" cy="2160515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F6F79114-DADD-4030-8F33-8074D7D71CD8}" type="datetime4">
              <a:rPr lang="en-US" noProof="0" smtClean="0"/>
              <a:t>September 24,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5" hasCustomPrompt="1"/>
          </p:nvPr>
        </p:nvSpPr>
        <p:spPr>
          <a:xfrm>
            <a:off x="647836" y="3267003"/>
            <a:ext cx="2484000" cy="20955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/>
              <a:t>Textmasterformat bearbeiten</a:t>
            </a:r>
          </a:p>
        </p:txBody>
      </p:sp>
      <p:sp>
        <p:nvSpPr>
          <p:cNvPr id="14" name="Textplatzhalter 5"/>
          <p:cNvSpPr>
            <a:spLocks noGrp="1"/>
          </p:cNvSpPr>
          <p:nvPr>
            <p:ph type="body" sz="quarter" idx="16" hasCustomPrompt="1"/>
          </p:nvPr>
        </p:nvSpPr>
        <p:spPr>
          <a:xfrm>
            <a:off x="3275992" y="3267003"/>
            <a:ext cx="2484000" cy="20955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/>
              <a:t>Textmasterformat bearbeiten</a:t>
            </a:r>
          </a:p>
        </p:txBody>
      </p:sp>
      <p:sp>
        <p:nvSpPr>
          <p:cNvPr id="16" name="Textplatzhalter 5"/>
          <p:cNvSpPr>
            <a:spLocks noGrp="1"/>
          </p:cNvSpPr>
          <p:nvPr>
            <p:ph type="body" sz="quarter" idx="17" hasCustomPrompt="1"/>
          </p:nvPr>
        </p:nvSpPr>
        <p:spPr>
          <a:xfrm>
            <a:off x="5904148" y="3267003"/>
            <a:ext cx="2484000" cy="20955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0543319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 Bilder mi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47700" y="1060450"/>
            <a:ext cx="7740650" cy="647998"/>
          </a:xfrm>
        </p:spPr>
        <p:txBody>
          <a:bodyPr/>
          <a:lstStyle/>
          <a:p>
            <a:pPr lvl="0"/>
            <a:r>
              <a:rPr lang="en-US" noProof="0"/>
              <a:t>Textmasterformat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738EEF9D-A9DD-4325-BC2F-3AC9ACB2D08F}" type="datetime4">
              <a:rPr lang="en-US" noProof="0" smtClean="0"/>
              <a:t>September 24, 2018</a:t>
            </a:fld>
            <a:endParaRPr lang="en-US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12" name="Bildplatzhalter 2"/>
          <p:cNvSpPr>
            <a:spLocks noGrp="1"/>
          </p:cNvSpPr>
          <p:nvPr>
            <p:ph type="pic" sz="quarter" idx="13"/>
          </p:nvPr>
        </p:nvSpPr>
        <p:spPr>
          <a:xfrm>
            <a:off x="647835" y="1779588"/>
            <a:ext cx="2484000" cy="1223962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3" name="Bildplatzhalter 2"/>
          <p:cNvSpPr>
            <a:spLocks noGrp="1"/>
          </p:cNvSpPr>
          <p:nvPr>
            <p:ph type="pic" sz="quarter" idx="18"/>
          </p:nvPr>
        </p:nvSpPr>
        <p:spPr>
          <a:xfrm>
            <a:off x="3275856" y="1779588"/>
            <a:ext cx="2484000" cy="1223962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4" name="Bildplatzhalter 2"/>
          <p:cNvSpPr>
            <a:spLocks noGrp="1"/>
          </p:cNvSpPr>
          <p:nvPr>
            <p:ph type="pic" sz="quarter" idx="19"/>
          </p:nvPr>
        </p:nvSpPr>
        <p:spPr>
          <a:xfrm>
            <a:off x="5904148" y="1779588"/>
            <a:ext cx="2484000" cy="1223962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5" name="Bildplatzhalter 2"/>
          <p:cNvSpPr>
            <a:spLocks noGrp="1"/>
          </p:cNvSpPr>
          <p:nvPr>
            <p:ph type="pic" sz="quarter" idx="20"/>
          </p:nvPr>
        </p:nvSpPr>
        <p:spPr>
          <a:xfrm>
            <a:off x="647835" y="3159125"/>
            <a:ext cx="2484000" cy="121285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6" name="Bildplatzhalter 2"/>
          <p:cNvSpPr>
            <a:spLocks noGrp="1"/>
          </p:cNvSpPr>
          <p:nvPr>
            <p:ph type="pic" sz="quarter" idx="21"/>
          </p:nvPr>
        </p:nvSpPr>
        <p:spPr>
          <a:xfrm>
            <a:off x="3275856" y="3159125"/>
            <a:ext cx="2484000" cy="121285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22"/>
          </p:nvPr>
        </p:nvSpPr>
        <p:spPr>
          <a:xfrm>
            <a:off x="5904148" y="3159125"/>
            <a:ext cx="2484000" cy="121285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7464049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7DA95C2D-1FAD-4670-B0B0-B04A4FFA1D6F}" type="datetime4">
              <a:rPr lang="en-US" noProof="0" smtClean="0"/>
              <a:t>September 24, 2018</a:t>
            </a:fld>
            <a:endParaRPr lang="en-US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12" name="Bildplatzhalter 2"/>
          <p:cNvSpPr>
            <a:spLocks noGrp="1"/>
          </p:cNvSpPr>
          <p:nvPr>
            <p:ph type="pic" sz="quarter" idx="13"/>
          </p:nvPr>
        </p:nvSpPr>
        <p:spPr>
          <a:xfrm>
            <a:off x="647835" y="1062000"/>
            <a:ext cx="2484000" cy="16560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3" name="Bildplatzhalter 2"/>
          <p:cNvSpPr>
            <a:spLocks noGrp="1"/>
          </p:cNvSpPr>
          <p:nvPr>
            <p:ph type="pic" sz="quarter" idx="18"/>
          </p:nvPr>
        </p:nvSpPr>
        <p:spPr>
          <a:xfrm>
            <a:off x="3275856" y="1062000"/>
            <a:ext cx="2484000" cy="16560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4" name="Bildplatzhalter 2"/>
          <p:cNvSpPr>
            <a:spLocks noGrp="1"/>
          </p:cNvSpPr>
          <p:nvPr>
            <p:ph type="pic" sz="quarter" idx="19"/>
          </p:nvPr>
        </p:nvSpPr>
        <p:spPr>
          <a:xfrm>
            <a:off x="5903873" y="1062000"/>
            <a:ext cx="2484000" cy="16560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5" name="Bildplatzhalter 2"/>
          <p:cNvSpPr>
            <a:spLocks noGrp="1"/>
          </p:cNvSpPr>
          <p:nvPr>
            <p:ph type="pic" sz="quarter" idx="20"/>
          </p:nvPr>
        </p:nvSpPr>
        <p:spPr>
          <a:xfrm>
            <a:off x="647835" y="2860898"/>
            <a:ext cx="2484000" cy="1655862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6" name="Bildplatzhalter 2"/>
          <p:cNvSpPr>
            <a:spLocks noGrp="1"/>
          </p:cNvSpPr>
          <p:nvPr>
            <p:ph type="pic" sz="quarter" idx="21"/>
          </p:nvPr>
        </p:nvSpPr>
        <p:spPr>
          <a:xfrm>
            <a:off x="3275856" y="2860898"/>
            <a:ext cx="2484000" cy="1655862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22"/>
          </p:nvPr>
        </p:nvSpPr>
        <p:spPr>
          <a:xfrm>
            <a:off x="5903873" y="2860898"/>
            <a:ext cx="2484000" cy="1655862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0684542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lder mi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2"/>
          <p:cNvSpPr>
            <a:spLocks noGrp="1"/>
          </p:cNvSpPr>
          <p:nvPr>
            <p:ph type="pic" sz="quarter" idx="13"/>
          </p:nvPr>
        </p:nvSpPr>
        <p:spPr>
          <a:xfrm>
            <a:off x="647840" y="1062000"/>
            <a:ext cx="2484000" cy="16560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3276132" y="1062000"/>
            <a:ext cx="2484000" cy="16560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4" name="Bildplatzhalter 2"/>
          <p:cNvSpPr>
            <a:spLocks noGrp="1"/>
          </p:cNvSpPr>
          <p:nvPr>
            <p:ph type="pic" sz="quarter" idx="15"/>
          </p:nvPr>
        </p:nvSpPr>
        <p:spPr>
          <a:xfrm>
            <a:off x="647840" y="2860760"/>
            <a:ext cx="2484000" cy="16560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5" name="Bildplatzhalter 2"/>
          <p:cNvSpPr>
            <a:spLocks noGrp="1"/>
          </p:cNvSpPr>
          <p:nvPr>
            <p:ph type="pic" sz="quarter" idx="16"/>
          </p:nvPr>
        </p:nvSpPr>
        <p:spPr>
          <a:xfrm>
            <a:off x="3276132" y="2860760"/>
            <a:ext cx="2484000" cy="16560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9B047722-03C0-44E9-8EA0-3C1F1C9F905D}" type="datetime4">
              <a:rPr lang="en-US" noProof="0" smtClean="0"/>
              <a:t>September 24,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2" hasCustomPrompt="1"/>
          </p:nvPr>
        </p:nvSpPr>
        <p:spPr>
          <a:xfrm>
            <a:off x="5867562" y="1053778"/>
            <a:ext cx="2520789" cy="3462660"/>
          </a:xfrm>
        </p:spPr>
        <p:txBody>
          <a:bodyPr/>
          <a:lstStyle>
            <a:lvl1pPr marL="177800" indent="-177800">
              <a:defRPr sz="1800"/>
            </a:lvl1pPr>
            <a:lvl2pPr marL="361950" indent="-184150">
              <a:defRPr sz="1800"/>
            </a:lvl2pPr>
            <a:lvl3pPr marL="539750" indent="-177800">
              <a:defRPr sz="1800"/>
            </a:lvl3pPr>
            <a:lvl4pPr marL="717550" indent="-177800">
              <a:defRPr sz="1800"/>
            </a:lvl4pPr>
            <a:lvl5pPr marL="895350" indent="-177800">
              <a:defRPr sz="1800"/>
            </a:lvl5pPr>
          </a:lstStyle>
          <a:p>
            <a:pPr lvl="0"/>
            <a:r>
              <a:rPr lang="en-US" noProof="0"/>
              <a:t>Textmasterformat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7386368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Multip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47700" y="1060450"/>
            <a:ext cx="5771108" cy="3455988"/>
          </a:xfrm>
        </p:spPr>
        <p:txBody>
          <a:bodyPr/>
          <a:lstStyle/>
          <a:p>
            <a:pPr lvl="0"/>
            <a:r>
              <a:rPr lang="en-US" noProof="0"/>
              <a:t>Textmasterformat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9BC1C997-7BD7-43D2-BDF8-D18E6319FE95}" type="datetime4">
              <a:rPr lang="en-US" noProof="0" smtClean="0"/>
              <a:t>September 24, 2018</a:t>
            </a:fld>
            <a:endParaRPr lang="en-US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16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6588350" y="2243007"/>
            <a:ext cx="1800000" cy="11016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8" name="Bildplatzhalter 2"/>
          <p:cNvSpPr>
            <a:spLocks noGrp="1"/>
          </p:cNvSpPr>
          <p:nvPr>
            <p:ph type="pic" sz="quarter" idx="20" hasCustomPrompt="1"/>
          </p:nvPr>
        </p:nvSpPr>
        <p:spPr>
          <a:xfrm>
            <a:off x="6588350" y="1070855"/>
            <a:ext cx="1800000" cy="11016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 noProof="0" dirty="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20" name="Bildplatzhalter 2"/>
          <p:cNvSpPr>
            <a:spLocks noGrp="1"/>
          </p:cNvSpPr>
          <p:nvPr>
            <p:ph type="pic" sz="quarter" idx="22" hasCustomPrompt="1"/>
          </p:nvPr>
        </p:nvSpPr>
        <p:spPr>
          <a:xfrm>
            <a:off x="6588350" y="3415160"/>
            <a:ext cx="1800000" cy="1101600"/>
          </a:xfrm>
          <a:solidFill>
            <a:schemeClr val="bg2"/>
          </a:solidFill>
          <a:ln>
            <a:noFill/>
          </a:ln>
          <a:effectLst/>
          <a:extLst/>
        </p:spPr>
        <p:txBody>
          <a:bodyPr wrap="square" lIns="90000" tIns="46800" rIns="90000" bIns="46800" anchor="ctr" anchorCtr="0"/>
          <a:lstStyle>
            <a:lvl1pPr marL="0" indent="0" algn="ctr">
              <a:buClr>
                <a:srgbClr val="AFB4B9"/>
              </a:buClr>
              <a:buNone/>
              <a:defRPr lang="de-DE" sz="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algn="ctr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 algn="ctr">
              <a:buClr>
                <a:srgbClr val="AFB4B9"/>
              </a:buClr>
            </a:pPr>
            <a:endParaRPr lang="en-US" noProof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575062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Multip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47700" y="1060450"/>
            <a:ext cx="5771108" cy="3455988"/>
          </a:xfrm>
        </p:spPr>
        <p:txBody>
          <a:bodyPr/>
          <a:lstStyle/>
          <a:p>
            <a:pPr lvl="0"/>
            <a:r>
              <a:rPr lang="en-US" noProof="0"/>
              <a:t>Textmasterformat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E0AD6FDD-D363-417E-95F9-086B1E5035F4}" type="datetime4">
              <a:rPr lang="en-US" noProof="0" smtClean="0"/>
              <a:t>September 24, 2018</a:t>
            </a:fld>
            <a:endParaRPr lang="en-US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16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6588350" y="2824438"/>
            <a:ext cx="1800000" cy="16920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8" name="Bildplatzhalter 2"/>
          <p:cNvSpPr>
            <a:spLocks noGrp="1"/>
          </p:cNvSpPr>
          <p:nvPr>
            <p:ph type="pic" sz="quarter" idx="20" hasCustomPrompt="1"/>
          </p:nvPr>
        </p:nvSpPr>
        <p:spPr>
          <a:xfrm>
            <a:off x="6588350" y="1070855"/>
            <a:ext cx="1800000" cy="16920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 noProof="0" dirty="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785652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n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99592" y="1937941"/>
            <a:ext cx="7488758" cy="1318679"/>
          </a:xfrm>
        </p:spPr>
        <p:txBody>
          <a:bodyPr/>
          <a:lstStyle>
            <a:lvl1pPr>
              <a:defRPr sz="4800" b="1"/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8" name="Gerader Verbinder 7"/>
          <p:cNvCxnSpPr/>
          <p:nvPr userDrawn="1"/>
        </p:nvCxnSpPr>
        <p:spPr bwMode="auto">
          <a:xfrm>
            <a:off x="772243" y="1845321"/>
            <a:ext cx="0" cy="743098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063" y="4692650"/>
            <a:ext cx="5318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27758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nk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99592" y="988368"/>
            <a:ext cx="7488758" cy="1318679"/>
          </a:xfrm>
        </p:spPr>
        <p:txBody>
          <a:bodyPr/>
          <a:lstStyle>
            <a:lvl1pPr>
              <a:defRPr sz="4800" b="1"/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8" name="Gerader Verbinder 7"/>
          <p:cNvCxnSpPr/>
          <p:nvPr userDrawn="1"/>
        </p:nvCxnSpPr>
        <p:spPr bwMode="auto">
          <a:xfrm>
            <a:off x="772243" y="895748"/>
            <a:ext cx="0" cy="743098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063" y="4692650"/>
            <a:ext cx="5318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Bildplatzhalter 2"/>
          <p:cNvSpPr>
            <a:spLocks noGrp="1"/>
          </p:cNvSpPr>
          <p:nvPr>
            <p:ph type="pic" sz="quarter" idx="16" hasCustomPrompt="1"/>
          </p:nvPr>
        </p:nvSpPr>
        <p:spPr>
          <a:xfrm>
            <a:off x="3078000" y="2716724"/>
            <a:ext cx="2988000" cy="14760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2" name="Bildplatzhalter 2"/>
          <p:cNvSpPr>
            <a:spLocks noGrp="1"/>
          </p:cNvSpPr>
          <p:nvPr>
            <p:ph type="pic" sz="quarter" idx="22" hasCustomPrompt="1"/>
          </p:nvPr>
        </p:nvSpPr>
        <p:spPr>
          <a:xfrm>
            <a:off x="0" y="2716724"/>
            <a:ext cx="2988000" cy="14760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None/>
              <a:defRPr lang="de-DE" sz="800" kern="1200" noProof="0" dirty="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3" name="Bildplatzhalter 2"/>
          <p:cNvSpPr>
            <a:spLocks noGrp="1"/>
          </p:cNvSpPr>
          <p:nvPr>
            <p:ph type="pic" sz="quarter" idx="23" hasCustomPrompt="1"/>
          </p:nvPr>
        </p:nvSpPr>
        <p:spPr>
          <a:xfrm>
            <a:off x="6156000" y="2716724"/>
            <a:ext cx="2988000" cy="14760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None/>
              <a:defRPr lang="de-DE" sz="800" kern="1200" noProof="0" dirty="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6839110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61417A57-E836-4F8C-B6B9-50B38F210362}" type="datetime4">
              <a:rPr lang="en-US" noProof="0" smtClean="0"/>
              <a:t>September 24, 2018</a:t>
            </a:fld>
            <a:endParaRPr lang="en-US" noProof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5" name="Rechteck 4"/>
          <p:cNvSpPr/>
          <p:nvPr userDrawn="1"/>
        </p:nvSpPr>
        <p:spPr bwMode="gray">
          <a:xfrm>
            <a:off x="431540" y="160276"/>
            <a:ext cx="216160" cy="50405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Tx/>
              <a:buNone/>
              <a:tabLst/>
            </a:pPr>
            <a:endParaRPr kumimoji="0" lang="en-US" sz="1600" b="0" i="0" u="none" strike="noStrike" cap="none" normalizeH="0" baseline="0" noProof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94537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Obje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D40DD210-6694-4599-BF44-8142233D1722}" type="datetime4">
              <a:rPr lang="en-US" noProof="0" smtClean="0"/>
              <a:t>September 24,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8" name="Inhaltsplatzhalter 7"/>
          <p:cNvSpPr>
            <a:spLocks noGrp="1"/>
          </p:cNvSpPr>
          <p:nvPr>
            <p:ph sz="quarter" idx="17"/>
          </p:nvPr>
        </p:nvSpPr>
        <p:spPr>
          <a:xfrm>
            <a:off x="647699" y="1635124"/>
            <a:ext cx="3744913" cy="2881313"/>
          </a:xfrm>
          <a:solidFill>
            <a:schemeClr val="bg2"/>
          </a:solidFill>
        </p:spPr>
        <p:txBody>
          <a:bodyPr lIns="72000" tIns="36000" rIns="72000" bIns="3600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Inhaltsplatzhalter 7"/>
          <p:cNvSpPr>
            <a:spLocks noGrp="1"/>
          </p:cNvSpPr>
          <p:nvPr>
            <p:ph sz="quarter" idx="18"/>
          </p:nvPr>
        </p:nvSpPr>
        <p:spPr>
          <a:xfrm>
            <a:off x="4643438" y="1635124"/>
            <a:ext cx="3744912" cy="2881313"/>
          </a:xfrm>
          <a:solidFill>
            <a:schemeClr val="bg2"/>
          </a:solidFill>
        </p:spPr>
        <p:txBody>
          <a:bodyPr lIns="72000" tIns="36000" rIns="72000" bIns="3600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219225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2"/>
          <p:cNvSpPr>
            <a:spLocks noGrp="1"/>
          </p:cNvSpPr>
          <p:nvPr>
            <p:ph type="pic" sz="quarter" idx="13"/>
          </p:nvPr>
        </p:nvSpPr>
        <p:spPr>
          <a:xfrm>
            <a:off x="647836" y="1635124"/>
            <a:ext cx="3743864" cy="2881313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4643438" y="1635124"/>
            <a:ext cx="3744986" cy="2881314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2693D515-2FFF-4430-9929-0CE0206E3C13}" type="datetime4">
              <a:rPr lang="en-US" noProof="0" smtClean="0"/>
              <a:t>September 24,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</p:spTree>
    <p:extLst>
      <p:ext uri="{BB962C8B-B14F-4D97-AF65-F5344CB8AC3E}">
        <p14:creationId xmlns:p14="http://schemas.microsoft.com/office/powerpoint/2010/main" val="3972444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2"/>
          <p:cNvSpPr>
            <a:spLocks noGrp="1"/>
          </p:cNvSpPr>
          <p:nvPr>
            <p:ph type="pic" sz="quarter" idx="13"/>
          </p:nvPr>
        </p:nvSpPr>
        <p:spPr>
          <a:xfrm>
            <a:off x="647836" y="1635125"/>
            <a:ext cx="2484000" cy="1801516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3276093" y="1635124"/>
            <a:ext cx="2484000" cy="1801517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4C6FCA00-D6F9-48BA-AAA2-B6125A247BD5}" type="datetime4">
              <a:rPr lang="en-US" noProof="0" smtClean="0"/>
              <a:t>September 24,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11" name="Bildplatzhalter 2"/>
          <p:cNvSpPr>
            <a:spLocks noGrp="1"/>
          </p:cNvSpPr>
          <p:nvPr>
            <p:ph type="pic" sz="quarter" idx="15"/>
          </p:nvPr>
        </p:nvSpPr>
        <p:spPr>
          <a:xfrm>
            <a:off x="5904350" y="1635124"/>
            <a:ext cx="2484000" cy="1801517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0066175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2032"/>
            <a:ext cx="6858000" cy="1791253"/>
          </a:xfrm>
        </p:spPr>
        <p:txBody>
          <a:bodyPr anchor="b"/>
          <a:lstStyle>
            <a:lvl1pPr algn="ctr">
              <a:defRPr sz="450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2363"/>
            <a:ext cx="6858000" cy="1242205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91" indent="0" algn="ctr">
              <a:buNone/>
              <a:defRPr sz="1500"/>
            </a:lvl2pPr>
            <a:lvl3pPr marL="685983" indent="0" algn="ctr">
              <a:buNone/>
              <a:defRPr sz="1350"/>
            </a:lvl3pPr>
            <a:lvl4pPr marL="1028974" indent="0" algn="ctr">
              <a:buNone/>
              <a:defRPr sz="1200"/>
            </a:lvl4pPr>
            <a:lvl5pPr marL="1371966" indent="0" algn="ctr">
              <a:buNone/>
              <a:defRPr sz="1200"/>
            </a:lvl5pPr>
            <a:lvl6pPr marL="1714957" indent="0" algn="ctr">
              <a:buNone/>
              <a:defRPr sz="1200"/>
            </a:lvl6pPr>
            <a:lvl7pPr marL="2057949" indent="0" algn="ctr">
              <a:buNone/>
              <a:defRPr sz="1200"/>
            </a:lvl7pPr>
            <a:lvl8pPr marL="2400940" indent="0" algn="ctr">
              <a:buNone/>
              <a:defRPr sz="1200"/>
            </a:lvl8pPr>
            <a:lvl9pPr marL="2743932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53B6B04-0B5D-4C45-993F-7CA1F1E3B4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AAE085A-70D9-4BEE-BA7E-F1A033B786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7743A44-9297-46B3-A2FC-AEB66CAAD5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A172C7-9FCC-4C92-9E1F-3E7E9BCE96C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2391658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854C19-E147-4C17-A006-8570292970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0DB15E9-9052-4F17-A99F-99D5A6CDBA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8A87977-D17A-4713-8099-D1CFF920C6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F40B46-B04D-47FB-8FFD-F2EA71518F1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7062050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40213"/>
          </a:xfrm>
        </p:spPr>
        <p:txBody>
          <a:bodyPr anchor="b"/>
          <a:lstStyle>
            <a:lvl1pPr>
              <a:defRPr sz="450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3160"/>
            <a:ext cx="7886700" cy="1125488"/>
          </a:xfrm>
        </p:spPr>
        <p:txBody>
          <a:bodyPr/>
          <a:lstStyle>
            <a:lvl1pPr marL="0" indent="0">
              <a:buNone/>
              <a:defRPr sz="1800"/>
            </a:lvl1pPr>
            <a:lvl2pPr marL="342991" indent="0">
              <a:buNone/>
              <a:defRPr sz="1500"/>
            </a:lvl2pPr>
            <a:lvl3pPr marL="685983" indent="0">
              <a:buNone/>
              <a:defRPr sz="1350"/>
            </a:lvl3pPr>
            <a:lvl4pPr marL="1028974" indent="0">
              <a:buNone/>
              <a:defRPr sz="1200"/>
            </a:lvl4pPr>
            <a:lvl5pPr marL="1371966" indent="0">
              <a:buNone/>
              <a:defRPr sz="1200"/>
            </a:lvl5pPr>
            <a:lvl6pPr marL="1714957" indent="0">
              <a:buNone/>
              <a:defRPr sz="1200"/>
            </a:lvl6pPr>
            <a:lvl7pPr marL="2057949" indent="0">
              <a:buNone/>
              <a:defRPr sz="1200"/>
            </a:lvl7pPr>
            <a:lvl8pPr marL="2400940" indent="0">
              <a:buNone/>
              <a:defRPr sz="1200"/>
            </a:lvl8pPr>
            <a:lvl9pPr marL="2743932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02EB892-EC3E-41B7-83EE-0F60378EDC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E5F529F-6706-45B1-9E5E-4C72611D28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003E579-9C2E-4756-97F4-C4CEAB6A04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CA896D-F4F8-40D7-A308-0960050082E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0292668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521"/>
            <a:ext cx="4038600" cy="3395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521"/>
            <a:ext cx="4038600" cy="3395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8BD3D1-17DB-4AB5-AEEB-D0ED3A6B23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D6DEC4-C9A4-4059-9222-BEFCD1FCA10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6AFCC3-DD28-4407-92DF-7E78442325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2CC942-A6C4-4A11-8451-03578CAC3F3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5583032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273929"/>
            <a:ext cx="7886700" cy="99447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9" y="1261261"/>
            <a:ext cx="3868737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9" y="1879386"/>
            <a:ext cx="3868737" cy="27642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1261"/>
            <a:ext cx="3887788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386"/>
            <a:ext cx="3887788" cy="27642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A84528F-E57A-4BF1-808F-50FDF39779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5CCBD92-3D64-4D01-8600-CE655188D3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1886076-B5D9-4F9B-A6A4-BC58AECFF0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99FC23-7C2C-41DE-B926-D6F9D715977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6139698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F21059D-8084-40C6-8E59-B7DA3F36E1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D00884B-DFFF-4163-840E-308764FA88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9864AD7-2FC8-4119-8A29-DD1DFFE4BA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BF0CCB-DE41-445D-9CC9-07F586B4BE9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7644720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50342E4-25B7-4E14-9178-D1DE785FF1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E4D4A34-89F4-4A70-A9B7-F7261145AC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C74EDE4-96C7-4F56-8407-F73BF520B2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E2D4CA-11DB-490D-BD47-215BB0BA3E4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3634718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9" y="343006"/>
            <a:ext cx="2949575" cy="1200521"/>
          </a:xfrm>
        </p:spPr>
        <p:txBody>
          <a:bodyPr anchor="b"/>
          <a:lstStyle>
            <a:lvl1pPr>
              <a:defRPr sz="240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740798"/>
            <a:ext cx="4629150" cy="3656347"/>
          </a:xfrm>
        </p:spPr>
        <p:txBody>
          <a:bodyPr/>
          <a:lstStyle>
            <a:lvl1pPr>
              <a:defRPr sz="2401"/>
            </a:lvl1pPr>
            <a:lvl2pPr>
              <a:defRPr sz="2101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9" y="1543526"/>
            <a:ext cx="2949575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91" indent="0">
              <a:buNone/>
              <a:defRPr sz="1050"/>
            </a:lvl2pPr>
            <a:lvl3pPr marL="685983" indent="0">
              <a:buNone/>
              <a:defRPr sz="900"/>
            </a:lvl3pPr>
            <a:lvl4pPr marL="1028974" indent="0">
              <a:buNone/>
              <a:defRPr sz="750"/>
            </a:lvl4pPr>
            <a:lvl5pPr marL="1371966" indent="0">
              <a:buNone/>
              <a:defRPr sz="750"/>
            </a:lvl5pPr>
            <a:lvl6pPr marL="1714957" indent="0">
              <a:buNone/>
              <a:defRPr sz="750"/>
            </a:lvl6pPr>
            <a:lvl7pPr marL="2057949" indent="0">
              <a:buNone/>
              <a:defRPr sz="750"/>
            </a:lvl7pPr>
            <a:lvl8pPr marL="2400940" indent="0">
              <a:buNone/>
              <a:defRPr sz="750"/>
            </a:lvl8pPr>
            <a:lvl9pPr marL="2743932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919A58-A175-4891-8FF2-CD34F5E091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399E59-1132-4913-B93C-9C35AF5065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7415D7-553A-40B8-ADD8-7D5FEDF6D6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D9B851-F7BA-45CE-9972-8E05FC14625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1234351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9" y="343006"/>
            <a:ext cx="2949575" cy="1200521"/>
          </a:xfrm>
        </p:spPr>
        <p:txBody>
          <a:bodyPr anchor="b"/>
          <a:lstStyle>
            <a:lvl1pPr>
              <a:defRPr sz="240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740798"/>
            <a:ext cx="4629150" cy="3656347"/>
          </a:xfrm>
        </p:spPr>
        <p:txBody>
          <a:bodyPr/>
          <a:lstStyle>
            <a:lvl1pPr marL="0" indent="0">
              <a:buNone/>
              <a:defRPr sz="2401"/>
            </a:lvl1pPr>
            <a:lvl2pPr marL="342991" indent="0">
              <a:buNone/>
              <a:defRPr sz="2101"/>
            </a:lvl2pPr>
            <a:lvl3pPr marL="685983" indent="0">
              <a:buNone/>
              <a:defRPr sz="1800"/>
            </a:lvl3pPr>
            <a:lvl4pPr marL="1028974" indent="0">
              <a:buNone/>
              <a:defRPr sz="1500"/>
            </a:lvl4pPr>
            <a:lvl5pPr marL="1371966" indent="0">
              <a:buNone/>
              <a:defRPr sz="1500"/>
            </a:lvl5pPr>
            <a:lvl6pPr marL="1714957" indent="0">
              <a:buNone/>
              <a:defRPr sz="1500"/>
            </a:lvl6pPr>
            <a:lvl7pPr marL="2057949" indent="0">
              <a:buNone/>
              <a:defRPr sz="1500"/>
            </a:lvl7pPr>
            <a:lvl8pPr marL="2400940" indent="0">
              <a:buNone/>
              <a:defRPr sz="1500"/>
            </a:lvl8pPr>
            <a:lvl9pPr marL="2743932" indent="0">
              <a:buNone/>
              <a:defRPr sz="1500"/>
            </a:lvl9pPr>
          </a:lstStyle>
          <a:p>
            <a:pPr lvl="0"/>
            <a:endParaRPr lang="ru-R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9" y="1543526"/>
            <a:ext cx="2949575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91" indent="0">
              <a:buNone/>
              <a:defRPr sz="1050"/>
            </a:lvl2pPr>
            <a:lvl3pPr marL="685983" indent="0">
              <a:buNone/>
              <a:defRPr sz="900"/>
            </a:lvl3pPr>
            <a:lvl4pPr marL="1028974" indent="0">
              <a:buNone/>
              <a:defRPr sz="750"/>
            </a:lvl4pPr>
            <a:lvl5pPr marL="1371966" indent="0">
              <a:buNone/>
              <a:defRPr sz="750"/>
            </a:lvl5pPr>
            <a:lvl6pPr marL="1714957" indent="0">
              <a:buNone/>
              <a:defRPr sz="750"/>
            </a:lvl6pPr>
            <a:lvl7pPr marL="2057949" indent="0">
              <a:buNone/>
              <a:defRPr sz="750"/>
            </a:lvl7pPr>
            <a:lvl8pPr marL="2400940" indent="0">
              <a:buNone/>
              <a:defRPr sz="750"/>
            </a:lvl8pPr>
            <a:lvl9pPr marL="2743932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EF0A87-6F63-46D3-9C18-E5A8BE60DA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47FEE0-CFA1-489A-B0E5-C99107D799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029656-67D6-411F-98AA-6D970AC3CC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99D20-2ABD-4E2C-8219-920F3FC4B08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811614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2FBA7CA-65BB-4BD4-9A9A-023FE3078A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802B548-E89B-45D1-82EC-A16C84F86B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2367385-19B9-4D39-84DE-5B26076B1B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22CCBE-DD2A-44E5-9B17-7AC88864B7E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9245772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042"/>
            <a:ext cx="2057400" cy="43899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042"/>
            <a:ext cx="6019800" cy="43899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72E9F55-7ED4-4D0D-9060-827CC41527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980D6C7-E05E-46D6-B9C6-35C55A2585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F2F0AF8-8612-4640-9604-8CA977935B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19B3F1-4253-444C-8138-333D3AD6474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61945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647700" y="249671"/>
            <a:ext cx="7740650" cy="702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Mastertitelformat bearbeiten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647700" y="1060450"/>
            <a:ext cx="7740650" cy="345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Mastertextformat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647700" y="4773551"/>
            <a:ext cx="6048536" cy="1254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ClrTx/>
              <a:buSzTx/>
              <a:defRPr sz="900" smtClean="0">
                <a:solidFill>
                  <a:schemeClr val="tx1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2"/>
          </p:nvPr>
        </p:nvSpPr>
        <p:spPr>
          <a:xfrm>
            <a:off x="6732240" y="4773551"/>
            <a:ext cx="1080120" cy="1254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900" smtClean="0">
                <a:solidFill>
                  <a:schemeClr val="tx1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0A7C6E0-F714-40A3-8253-0BCF12ABE12F}" type="datetime4">
              <a:rPr lang="en-US" noProof="0" smtClean="0"/>
              <a:t>September 24, 2018</a:t>
            </a:fld>
            <a:endParaRPr lang="en-US" noProof="0"/>
          </a:p>
        </p:txBody>
      </p:sp>
      <p:sp>
        <p:nvSpPr>
          <p:cNvPr id="1032" name="Rechteck 2"/>
          <p:cNvSpPr>
            <a:spLocks noChangeArrowheads="1"/>
          </p:cNvSpPr>
          <p:nvPr/>
        </p:nvSpPr>
        <p:spPr bwMode="auto">
          <a:xfrm>
            <a:off x="7848364" y="4773551"/>
            <a:ext cx="308348" cy="125413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 algn="r">
              <a:defRPr/>
            </a:pPr>
            <a:fld id="{28FE135C-1D4F-4BEA-944F-9FE7FBDC132B}" type="slidenum">
              <a:rPr lang="en-US" sz="900" noProof="0" smtClean="0">
                <a:solidFill>
                  <a:schemeClr val="tx1"/>
                </a:solidFill>
                <a:latin typeface="+mn-lt"/>
                <a:cs typeface="Calibri" panose="020F0502020204030204" pitchFamily="34" charset="0"/>
              </a:rPr>
              <a:pPr algn="r">
                <a:defRPr/>
              </a:pPr>
              <a:t>‹#›</a:t>
            </a:fld>
            <a:endParaRPr lang="en-US" sz="900" noProof="0">
              <a:solidFill>
                <a:schemeClr val="tx1"/>
              </a:solidFill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063" y="4692650"/>
            <a:ext cx="5318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Gerader Verbinder 6"/>
          <p:cNvCxnSpPr/>
          <p:nvPr userDrawn="1"/>
        </p:nvCxnSpPr>
        <p:spPr bwMode="auto">
          <a:xfrm>
            <a:off x="539552" y="247290"/>
            <a:ext cx="0" cy="326592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352028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702" r:id="rId2"/>
    <p:sldLayoutId id="2147483707" r:id="rId3"/>
    <p:sldLayoutId id="2147483708" r:id="rId4"/>
    <p:sldLayoutId id="2147483709" r:id="rId5"/>
    <p:sldLayoutId id="2147483710" r:id="rId6"/>
    <p:sldLayoutId id="2147483684" r:id="rId7"/>
    <p:sldLayoutId id="2147483693" r:id="rId8"/>
    <p:sldLayoutId id="2147483697" r:id="rId9"/>
    <p:sldLayoutId id="2147483698" r:id="rId10"/>
    <p:sldLayoutId id="2147483663" r:id="rId11"/>
    <p:sldLayoutId id="2147483664" r:id="rId12"/>
    <p:sldLayoutId id="2147483665" r:id="rId13"/>
    <p:sldLayoutId id="2147483700" r:id="rId14"/>
    <p:sldLayoutId id="2147483701" r:id="rId15"/>
    <p:sldLayoutId id="2147483696" r:id="rId16"/>
    <p:sldLayoutId id="2147483666" r:id="rId17"/>
    <p:sldLayoutId id="2147483713" r:id="rId18"/>
    <p:sldLayoutId id="2147483718" r:id="rId19"/>
    <p:sldLayoutId id="2147483667" r:id="rId20"/>
    <p:sldLayoutId id="2147483669" r:id="rId21"/>
    <p:sldLayoutId id="2147483714" r:id="rId22"/>
    <p:sldLayoutId id="2147483670" r:id="rId23"/>
    <p:sldLayoutId id="2147483671" r:id="rId24"/>
    <p:sldLayoutId id="2147483672" r:id="rId25"/>
    <p:sldLayoutId id="2147483715" r:id="rId26"/>
    <p:sldLayoutId id="2147483673" r:id="rId27"/>
    <p:sldLayoutId id="2147483674" r:id="rId28"/>
    <p:sldLayoutId id="2147483712" r:id="rId29"/>
    <p:sldLayoutId id="2147483699" r:id="rId30"/>
    <p:sldLayoutId id="2147483716" r:id="rId31"/>
    <p:sldLayoutId id="2147483677" r:id="rId32"/>
    <p:sldLayoutId id="2147483720" r:id="rId33"/>
    <p:sldLayoutId id="2147483717" r:id="rId34"/>
    <p:sldLayoutId id="2147483719" r:id="rId35"/>
  </p:sldLayoutIdLst>
  <p:hf sldNum="0" hdr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Calibri" charset="0"/>
          <a:cs typeface="Calibri" charset="0"/>
        </a:defRPr>
      </a:lvl2pPr>
      <a:lvl3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Calibri" charset="0"/>
          <a:cs typeface="Calibri" charset="0"/>
        </a:defRPr>
      </a:lvl3pPr>
      <a:lvl4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Calibri" charset="0"/>
          <a:cs typeface="Calibri" charset="0"/>
        </a:defRPr>
      </a:lvl4pPr>
      <a:lvl5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Calibri" charset="0"/>
          <a:cs typeface="Calibri" charset="0"/>
        </a:defRPr>
      </a:lvl5pPr>
      <a:lvl6pPr marL="4572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Calibri" charset="0"/>
          <a:cs typeface="Calibri" charset="0"/>
        </a:defRPr>
      </a:lvl6pPr>
      <a:lvl7pPr marL="9144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Calibri" charset="0"/>
          <a:cs typeface="Calibri" charset="0"/>
        </a:defRPr>
      </a:lvl7pPr>
      <a:lvl8pPr marL="13716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Calibri" charset="0"/>
          <a:cs typeface="Calibri" charset="0"/>
        </a:defRPr>
      </a:lvl8pPr>
      <a:lvl9pPr marL="18288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Calibri" charset="0"/>
          <a:cs typeface="Calibri" charset="0"/>
        </a:defRPr>
      </a:lvl9pPr>
    </p:titleStyle>
    <p:bodyStyle>
      <a:lvl1pPr marL="266700" indent="-266700" algn="l" rtl="0" eaLnBrk="1" fontAlgn="base" hangingPunct="1">
        <a:lnSpc>
          <a:spcPct val="105000"/>
        </a:lnSpc>
        <a:spcBef>
          <a:spcPct val="0"/>
        </a:spcBef>
        <a:spcAft>
          <a:spcPts val="600"/>
        </a:spcAft>
        <a:buClr>
          <a:schemeClr val="tx2"/>
        </a:buClr>
        <a:buSzPct val="100000"/>
        <a:buFont typeface="Wingdings" panose="05000000000000000000" pitchFamily="2" charset="2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30225" indent="-261938" algn="l" rtl="0" eaLnBrk="1" fontAlgn="base" hangingPunct="1">
        <a:lnSpc>
          <a:spcPct val="105000"/>
        </a:lnSpc>
        <a:spcBef>
          <a:spcPct val="0"/>
        </a:spcBef>
        <a:spcAft>
          <a:spcPts val="600"/>
        </a:spcAft>
        <a:buClr>
          <a:schemeClr val="tx2"/>
        </a:buClr>
        <a:buSzPct val="100000"/>
        <a:buFont typeface="Wingdings" panose="05000000000000000000" pitchFamily="2" charset="2"/>
        <a:buChar char="§"/>
        <a:defRPr sz="1800">
          <a:solidFill>
            <a:schemeClr val="tx1"/>
          </a:solidFill>
          <a:latin typeface="+mn-lt"/>
          <a:cs typeface="+mn-cs"/>
        </a:defRPr>
      </a:lvl2pPr>
      <a:lvl3pPr marL="806450" indent="-274638" algn="l" rtl="0" eaLnBrk="1" fontAlgn="base" hangingPunct="1">
        <a:lnSpc>
          <a:spcPct val="105000"/>
        </a:lnSpc>
        <a:spcBef>
          <a:spcPct val="0"/>
        </a:spcBef>
        <a:spcAft>
          <a:spcPts val="600"/>
        </a:spcAft>
        <a:buClr>
          <a:schemeClr val="tx2"/>
        </a:buClr>
        <a:buSzPct val="100000"/>
        <a:buFont typeface="Wingdings" panose="05000000000000000000" pitchFamily="2" charset="2"/>
        <a:buChar char="§"/>
        <a:defRPr sz="1800">
          <a:solidFill>
            <a:schemeClr val="tx1"/>
          </a:solidFill>
          <a:latin typeface="+mn-lt"/>
          <a:cs typeface="+mn-cs"/>
        </a:defRPr>
      </a:lvl3pPr>
      <a:lvl4pPr marL="1073150" indent="-265113" algn="l" rtl="0" eaLnBrk="1" fontAlgn="base" hangingPunct="1">
        <a:lnSpc>
          <a:spcPct val="105000"/>
        </a:lnSpc>
        <a:spcBef>
          <a:spcPct val="0"/>
        </a:spcBef>
        <a:spcAft>
          <a:spcPts val="600"/>
        </a:spcAft>
        <a:buClr>
          <a:schemeClr val="tx2"/>
        </a:buClr>
        <a:buSzPct val="100000"/>
        <a:buFont typeface="Wingdings" panose="05000000000000000000" pitchFamily="2" charset="2"/>
        <a:buChar char="§"/>
        <a:defRPr sz="1800">
          <a:solidFill>
            <a:schemeClr val="tx1"/>
          </a:solidFill>
          <a:latin typeface="+mn-lt"/>
          <a:cs typeface="+mn-cs"/>
        </a:defRPr>
      </a:lvl4pPr>
      <a:lvl5pPr marL="1339850" indent="-265113" algn="l" rtl="0" eaLnBrk="1" fontAlgn="base" hangingPunct="1">
        <a:lnSpc>
          <a:spcPct val="105000"/>
        </a:lnSpc>
        <a:spcBef>
          <a:spcPct val="0"/>
        </a:spcBef>
        <a:spcAft>
          <a:spcPts val="600"/>
        </a:spcAft>
        <a:buClr>
          <a:schemeClr val="tx2"/>
        </a:buClr>
        <a:buSzPct val="100000"/>
        <a:buFont typeface="Wingdings" panose="05000000000000000000" pitchFamily="2" charset="2"/>
        <a:buChar char="§"/>
        <a:defRPr sz="1800">
          <a:solidFill>
            <a:schemeClr val="tx1"/>
          </a:solidFill>
          <a:latin typeface="+mn-lt"/>
          <a:cs typeface="+mn-cs"/>
        </a:defRPr>
      </a:lvl5pPr>
      <a:lvl6pPr marL="1797050" indent="-265113"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buClr>
          <a:schemeClr val="tx2"/>
        </a:buClr>
        <a:buSzPct val="120000"/>
        <a:buChar char="•"/>
        <a:defRPr sz="1600">
          <a:solidFill>
            <a:schemeClr val="tx1"/>
          </a:solidFill>
          <a:latin typeface="+mn-lt"/>
          <a:cs typeface="+mn-cs"/>
        </a:defRPr>
      </a:lvl6pPr>
      <a:lvl7pPr marL="2254250" indent="-265113"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buClr>
          <a:schemeClr val="tx2"/>
        </a:buClr>
        <a:buSzPct val="120000"/>
        <a:buChar char="•"/>
        <a:defRPr sz="1600">
          <a:solidFill>
            <a:schemeClr val="tx1"/>
          </a:solidFill>
          <a:latin typeface="+mn-lt"/>
          <a:cs typeface="+mn-cs"/>
        </a:defRPr>
      </a:lvl7pPr>
      <a:lvl8pPr marL="2711450" indent="-265113"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buClr>
          <a:schemeClr val="tx2"/>
        </a:buClr>
        <a:buSzPct val="120000"/>
        <a:buChar char="•"/>
        <a:defRPr sz="1600">
          <a:solidFill>
            <a:schemeClr val="tx1"/>
          </a:solidFill>
          <a:latin typeface="+mn-lt"/>
          <a:cs typeface="+mn-cs"/>
        </a:defRPr>
      </a:lvl8pPr>
      <a:lvl9pPr marL="3168650" indent="-265113"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buClr>
          <a:schemeClr val="tx2"/>
        </a:buClr>
        <a:buSzPct val="120000"/>
        <a:buChar char="•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69" userDrawn="1">
          <p15:clr>
            <a:srgbClr val="F26B43"/>
          </p15:clr>
        </p15:guide>
        <p15:guide id="2" pos="2925" userDrawn="1">
          <p15:clr>
            <a:srgbClr val="F26B43"/>
          </p15:clr>
        </p15:guide>
        <p15:guide id="4" pos="2767" userDrawn="1">
          <p15:clr>
            <a:srgbClr val="F26B43"/>
          </p15:clr>
        </p15:guide>
        <p15:guide id="6" pos="5284" userDrawn="1">
          <p15:clr>
            <a:srgbClr val="F26B43"/>
          </p15:clr>
        </p15:guide>
        <p15:guide id="9" orient="horz" pos="668" userDrawn="1">
          <p15:clr>
            <a:srgbClr val="F26B43"/>
          </p15:clr>
        </p15:guide>
        <p15:guide id="10" orient="horz" pos="2845" userDrawn="1">
          <p15:clr>
            <a:srgbClr val="F26B43"/>
          </p15:clr>
        </p15:guide>
        <p15:guide id="11" orient="horz" pos="532" userDrawn="1">
          <p15:clr>
            <a:srgbClr val="F26B43"/>
          </p15:clr>
        </p15:guide>
        <p15:guide id="12" pos="408" userDrawn="1">
          <p15:clr>
            <a:srgbClr val="F26B43"/>
          </p15:clr>
        </p15:guide>
        <p15:guide id="13" pos="3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4DB3AD8-0C4D-4D2B-9105-DF855D921A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042"/>
            <a:ext cx="8229600" cy="857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5DE2E25-93FE-4ED4-9209-FF7DEAA2C3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521"/>
            <a:ext cx="8229600" cy="3395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Click to edit Master text styles</a:t>
            </a:r>
          </a:p>
          <a:p>
            <a:pPr lvl="1"/>
            <a:r>
              <a:rPr lang="ru-RU" altLang="ru-RU"/>
              <a:t>Second level</a:t>
            </a:r>
          </a:p>
          <a:p>
            <a:pPr lvl="2"/>
            <a:r>
              <a:rPr lang="ru-RU" altLang="ru-RU"/>
              <a:t>Third level</a:t>
            </a:r>
          </a:p>
          <a:p>
            <a:pPr lvl="3"/>
            <a:r>
              <a:rPr lang="ru-RU" altLang="ru-RU"/>
              <a:t>Fourth level</a:t>
            </a:r>
          </a:p>
          <a:p>
            <a:pPr lvl="4"/>
            <a:r>
              <a:rPr lang="ru-RU" altLang="ru-RU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45D9164-8897-432A-A81D-6A97F99DA0F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5365"/>
            <a:ext cx="2133600" cy="357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buClrTx/>
              <a:buSzTx/>
              <a:buFontTx/>
              <a:buNone/>
              <a:defRPr sz="105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986CFE9-8257-4581-883B-7F9F96F0F0A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5365"/>
            <a:ext cx="2895600" cy="357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100000"/>
              </a:lnSpc>
              <a:buClrTx/>
              <a:buSzTx/>
              <a:buFontTx/>
              <a:buNone/>
              <a:defRPr sz="105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C5E79FC-0540-4E97-BF11-A91E5BB4626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5365"/>
            <a:ext cx="2133600" cy="357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235956A-2C3E-4519-BAA4-924166F6B28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382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1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1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1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1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1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342991" algn="ctr" rtl="0" fontAlgn="base">
        <a:spcBef>
          <a:spcPct val="0"/>
        </a:spcBef>
        <a:spcAft>
          <a:spcPct val="0"/>
        </a:spcAft>
        <a:defRPr sz="3301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685983" algn="ctr" rtl="0" fontAlgn="base">
        <a:spcBef>
          <a:spcPct val="0"/>
        </a:spcBef>
        <a:spcAft>
          <a:spcPct val="0"/>
        </a:spcAft>
        <a:defRPr sz="3301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028974" algn="ctr" rtl="0" fontAlgn="base">
        <a:spcBef>
          <a:spcPct val="0"/>
        </a:spcBef>
        <a:spcAft>
          <a:spcPct val="0"/>
        </a:spcAft>
        <a:defRPr sz="3301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371966" algn="ctr" rtl="0" fontAlgn="base">
        <a:spcBef>
          <a:spcPct val="0"/>
        </a:spcBef>
        <a:spcAft>
          <a:spcPct val="0"/>
        </a:spcAft>
        <a:defRPr sz="3301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257244" indent="-257244" algn="l" rtl="0" eaLnBrk="0" fontAlgn="base" hangingPunct="0">
        <a:spcBef>
          <a:spcPct val="20000"/>
        </a:spcBef>
        <a:spcAft>
          <a:spcPct val="0"/>
        </a:spcAft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1pPr>
      <a:lvl2pPr marL="557361" indent="-214370" algn="l" rtl="0" eaLnBrk="0" fontAlgn="base" hangingPunct="0">
        <a:spcBef>
          <a:spcPct val="20000"/>
        </a:spcBef>
        <a:spcAft>
          <a:spcPct val="0"/>
        </a:spcAft>
        <a:buChar char="–"/>
        <a:defRPr sz="2101" kern="1200">
          <a:solidFill>
            <a:schemeClr val="tx1"/>
          </a:solidFill>
          <a:latin typeface="+mn-lt"/>
          <a:ea typeface="+mn-ea"/>
          <a:cs typeface="+mn-cs"/>
        </a:defRPr>
      </a:lvl2pPr>
      <a:lvl3pPr marL="857479" indent="-171496" algn="l" rtl="0" eaLnBrk="0" fontAlgn="base" hangingPunct="0">
        <a:spcBef>
          <a:spcPct val="20000"/>
        </a:spcBef>
        <a:spcAft>
          <a:spcPct val="0"/>
        </a:spcAft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470" indent="-171496" algn="l" rtl="0" eaLnBrk="0" fontAlgn="base" hangingPunct="0">
        <a:spcBef>
          <a:spcPct val="20000"/>
        </a:spcBef>
        <a:spcAft>
          <a:spcPct val="0"/>
        </a:spcAft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461" indent="-171496" algn="l" rtl="0" eaLnBrk="0" fontAlgn="base" hangingPunct="0">
        <a:spcBef>
          <a:spcPct val="20000"/>
        </a:spcBef>
        <a:spcAft>
          <a:spcPct val="0"/>
        </a:spcAft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453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44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2436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5427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91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983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974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966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957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949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4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932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akroflex.ru/" TargetMode="External"/><Relationship Id="rId3" Type="http://schemas.openxmlformats.org/officeDocument/2006/relationships/package" Target="../embeddings/Microsoft_Excel_Worksheet.xlsx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3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emf"/><Relationship Id="rId5" Type="http://schemas.openxmlformats.org/officeDocument/2006/relationships/package" Target="../embeddings/Microsoft_Excel_Worksheet1.xlsx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CCA835F4-5AF4-4021-823E-0630B085E46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656451" y="988368"/>
            <a:ext cx="5831099" cy="2070101"/>
          </a:xfrm>
        </p:spPr>
        <p:txBody>
          <a:bodyPr anchor="ctr"/>
          <a:lstStyle/>
          <a:p>
            <a:pPr eaLnBrk="1" hangingPunct="1"/>
            <a:r>
              <a:rPr lang="ru-RU" altLang="ru-RU" sz="3301" b="1" dirty="0"/>
              <a:t>ХОЗЛЕНТА МОМЕНТ МАЛЯРНАЯ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96F4F6C-8AE7-48E0-AED2-B7E782A468F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413165" y="4428111"/>
            <a:ext cx="2077091" cy="4132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ru-RU" sz="2401"/>
              <a:t>Henkel</a:t>
            </a:r>
            <a:endParaRPr lang="ru-RU" altLang="ru-RU" sz="2401"/>
          </a:p>
        </p:txBody>
      </p:sp>
    </p:spTree>
    <p:extLst>
      <p:ext uri="{BB962C8B-B14F-4D97-AF65-F5344CB8AC3E}">
        <p14:creationId xmlns:p14="http://schemas.microsoft.com/office/powerpoint/2010/main" val="3683579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1417A57-E836-4F8C-B6B9-50B38F210362}" type="datetime4">
              <a:rPr lang="en-US" noProof="0" smtClean="0"/>
              <a:t>September 24, 2018</a:t>
            </a:fld>
            <a:endParaRPr lang="en-US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719932" y="84192"/>
            <a:ext cx="8316416" cy="332527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600" b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Calibri" charset="0"/>
                <a:cs typeface="Calibri" charset="0"/>
              </a:defRPr>
            </a:lvl2pPr>
            <a:lvl3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Calibri" charset="0"/>
                <a:cs typeface="Calibri" charset="0"/>
              </a:defRPr>
            </a:lvl3pPr>
            <a:lvl4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Calibri" charset="0"/>
                <a:cs typeface="Calibri" charset="0"/>
              </a:defRPr>
            </a:lvl4pPr>
            <a:lvl5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Calibri" charset="0"/>
                <a:cs typeface="Calibri" charset="0"/>
              </a:defRPr>
            </a:lvl5pPr>
            <a:lvl6pPr marL="4572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Calibri" charset="0"/>
                <a:cs typeface="Calibri" charset="0"/>
              </a:defRPr>
            </a:lvl6pPr>
            <a:lvl7pPr marL="9144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Calibri" charset="0"/>
                <a:cs typeface="Calibri" charset="0"/>
              </a:defRPr>
            </a:lvl7pPr>
            <a:lvl8pPr marL="13716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Calibri" charset="0"/>
                <a:cs typeface="Calibri" charset="0"/>
              </a:defRPr>
            </a:lvl8pPr>
            <a:lvl9pPr marL="18288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Calibri" charset="0"/>
                <a:cs typeface="Calibri" charset="0"/>
              </a:defRPr>
            </a:lvl9pPr>
          </a:lstStyle>
          <a:p>
            <a:pPr algn="ctr"/>
            <a:r>
              <a:rPr lang="ru-RU" sz="2000" dirty="0">
                <a:solidFill>
                  <a:schemeClr val="tx1"/>
                </a:solidFill>
              </a:rPr>
              <a:t>ХОЗЛЕНТА МОМЕНТ МАЛЯРНАЯ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3563888" y="626443"/>
            <a:ext cx="5400600" cy="1194781"/>
          </a:xfrm>
          <a:prstGeom prst="rect">
            <a:avLst/>
          </a:prstGeom>
          <a:ln>
            <a:solidFill>
              <a:srgbClr val="808080"/>
            </a:solidFill>
          </a:ln>
        </p:spPr>
        <p:txBody>
          <a:bodyPr/>
          <a:lstStyle>
            <a:lvl1pPr marL="266700" indent="-266700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0225" indent="-261938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2pPr>
            <a:lvl3pPr marL="806450" indent="-274638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3pPr>
            <a:lvl4pPr marL="1073150" indent="-265113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4pPr>
            <a:lvl5pPr marL="1339850" indent="-265113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5pPr>
            <a:lvl6pPr marL="1797050" indent="-265113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Char char="•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2254250" indent="-265113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Char char="•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2711450" indent="-265113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Char char="•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3168650" indent="-265113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Char char="•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ru-RU" sz="1600" b="1" kern="0" dirty="0"/>
              <a:t>Описание</a:t>
            </a:r>
          </a:p>
          <a:p>
            <a:pPr marL="0" indent="0">
              <a:buNone/>
            </a:pPr>
            <a:r>
              <a:rPr lang="ru-RU" sz="1600" dirty="0"/>
              <a:t>Малярная клеящая лента </a:t>
            </a:r>
            <a:r>
              <a:rPr lang="ru-RU" sz="1600" dirty="0" err="1"/>
              <a:t>Хозлента</a:t>
            </a:r>
            <a:r>
              <a:rPr lang="ru-RU" sz="1600" dirty="0"/>
              <a:t> Момент. Прекрасное средство для защиты поверхностей при проведении малярных и строительно-отделочных работ.</a:t>
            </a:r>
          </a:p>
        </p:txBody>
      </p:sp>
      <p:sp>
        <p:nvSpPr>
          <p:cNvPr id="7" name="Объект 2"/>
          <p:cNvSpPr txBox="1">
            <a:spLocks/>
          </p:cNvSpPr>
          <p:nvPr/>
        </p:nvSpPr>
        <p:spPr bwMode="auto">
          <a:xfrm>
            <a:off x="3563888" y="3522698"/>
            <a:ext cx="5400600" cy="1127737"/>
          </a:xfrm>
          <a:prstGeom prst="rect">
            <a:avLst/>
          </a:prstGeom>
          <a:noFill/>
          <a:ln>
            <a:solidFill>
              <a:srgbClr val="80808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E1000F"/>
              </a:buClr>
              <a:buNone/>
              <a:defRPr/>
            </a:pPr>
            <a:r>
              <a:rPr lang="ru-RU" sz="1600" b="1" dirty="0"/>
              <a:t>Области применения</a:t>
            </a:r>
          </a:p>
          <a:p>
            <a:pPr marL="0" indent="0">
              <a:buNone/>
            </a:pPr>
            <a:r>
              <a:rPr lang="ru-RU" sz="1600" dirty="0"/>
              <a:t>Применяется для защиты поверхностей, фиксации материалов и маркировки при малярных, штукатурных и строительно-отделочных работах.</a:t>
            </a:r>
            <a:endParaRPr lang="ru-RU" sz="1600" b="1" dirty="0"/>
          </a:p>
        </p:txBody>
      </p:sp>
      <p:sp>
        <p:nvSpPr>
          <p:cNvPr id="11" name="Объект 2"/>
          <p:cNvSpPr txBox="1">
            <a:spLocks/>
          </p:cNvSpPr>
          <p:nvPr/>
        </p:nvSpPr>
        <p:spPr bwMode="auto">
          <a:xfrm>
            <a:off x="3563888" y="2015448"/>
            <a:ext cx="5400600" cy="1507250"/>
          </a:xfrm>
          <a:prstGeom prst="rect">
            <a:avLst/>
          </a:prstGeom>
          <a:noFill/>
          <a:ln>
            <a:solidFill>
              <a:srgbClr val="80808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ru-RU" sz="1600" b="1" dirty="0"/>
              <a:t>Инновации</a:t>
            </a:r>
          </a:p>
          <a:p>
            <a:r>
              <a:rPr lang="ru-RU" sz="1600" dirty="0"/>
              <a:t>Повышенная клейкость</a:t>
            </a:r>
          </a:p>
          <a:p>
            <a:r>
              <a:rPr lang="ru-RU" sz="1600" dirty="0"/>
              <a:t>Не оставляет следов</a:t>
            </a:r>
          </a:p>
          <a:p>
            <a:r>
              <a:rPr lang="ru-RU" sz="1600" dirty="0"/>
              <a:t>Надежная защита поверхности</a:t>
            </a:r>
          </a:p>
          <a:p>
            <a:r>
              <a:rPr lang="ru-RU" sz="1600" dirty="0"/>
              <a:t>Цвет - белый</a:t>
            </a:r>
          </a:p>
        </p:txBody>
      </p:sp>
      <p:pic>
        <p:nvPicPr>
          <p:cNvPr id="10" name="Picture 4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576" cy="562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CBC87D4-21C5-4F29-87E5-1C36DEAE01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020319"/>
            <a:ext cx="3264961" cy="3376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753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7597480"/>
              </p:ext>
            </p:extLst>
          </p:nvPr>
        </p:nvGraphicFramePr>
        <p:xfrm>
          <a:off x="6032500" y="571500"/>
          <a:ext cx="2987675" cy="1233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Worksheet" r:id="rId3" imgW="4488076" imgH="2118290" progId="Excel.Sheet.12">
                  <p:embed/>
                </p:oleObj>
              </mc:Choice>
              <mc:Fallback>
                <p:oleObj name="Worksheet" r:id="rId3" imgW="4488076" imgH="2118290" progId="Excel.Sheet.12">
                  <p:embed/>
                  <p:pic>
                    <p:nvPicPr>
                      <p:cNvPr id="4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2500" y="571500"/>
                        <a:ext cx="2987675" cy="1233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18"/>
          <p:cNvSpPr>
            <a:spLocks noChangeArrowheads="1"/>
          </p:cNvSpPr>
          <p:nvPr/>
        </p:nvSpPr>
        <p:spPr bwMode="auto">
          <a:xfrm>
            <a:off x="31834" y="571048"/>
            <a:ext cx="5966912" cy="89870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Подготовка поверхностей</a:t>
            </a:r>
          </a:p>
          <a:p>
            <a:pPr marL="171450" lvl="0" indent="-171450">
              <a:defRPr/>
            </a:pPr>
            <a:r>
              <a:rPr lang="ru-RU" sz="1200" dirty="0">
                <a:solidFill>
                  <a:srgbClr val="000000"/>
                </a:solidFill>
              </a:rPr>
              <a:t>Оклеиваемая поверхность должна быть сухой и чистой. Чтобы увеличить прочность склеивания поверхность рекомендуется обезжирить бензином или ацетоном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Прямоугольник 18"/>
          <p:cNvSpPr>
            <a:spLocks noChangeArrowheads="1"/>
          </p:cNvSpPr>
          <p:nvPr/>
        </p:nvSpPr>
        <p:spPr bwMode="auto">
          <a:xfrm>
            <a:off x="21164" y="1603801"/>
            <a:ext cx="5977582" cy="116955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Правила нанесения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Лента наносится на поверхность и прижимается с незначительным усилием.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 соединении поверхностей с помощью клейкой ленты, для повышенной надежности можно приклеить несколько слоев ленты.</a:t>
            </a:r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19138" y="139824"/>
            <a:ext cx="8316912" cy="311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ctr">
              <a:buNone/>
            </a:pPr>
            <a:r>
              <a:rPr lang="ru-RU" sz="1800" dirty="0">
                <a:solidFill>
                  <a:srgbClr val="000000"/>
                </a:solidFill>
              </a:rPr>
              <a:t>ХОЗЛЕНТА МОМЕНТ МАЛЯРНАЯ</a:t>
            </a:r>
          </a:p>
        </p:txBody>
      </p:sp>
      <p:graphicFrame>
        <p:nvGraphicFramePr>
          <p:cNvPr id="11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1170426"/>
              </p:ext>
            </p:extLst>
          </p:nvPr>
        </p:nvGraphicFramePr>
        <p:xfrm>
          <a:off x="6046788" y="2463800"/>
          <a:ext cx="2527300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Worksheet" r:id="rId5" imgW="5135791" imgH="1752477" progId="Excel.Sheet.12">
                  <p:embed/>
                </p:oleObj>
              </mc:Choice>
              <mc:Fallback>
                <p:oleObj name="Worksheet" r:id="rId5" imgW="5135791" imgH="1752477" progId="Excel.Sheet.12">
                  <p:embed/>
                  <p:pic>
                    <p:nvPicPr>
                      <p:cNvPr id="11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6788" y="2463800"/>
                        <a:ext cx="2527300" cy="103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4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576" cy="562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8">
            <a:extLst>
              <a:ext uri="{FF2B5EF4-FFF2-40B4-BE49-F238E27FC236}">
                <a16:creationId xmlns:a16="http://schemas.microsoft.com/office/drawing/2014/main" id="{B0353CBC-1562-4766-BCD5-80BEB19E81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36" y="3436640"/>
            <a:ext cx="5873716" cy="91409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6859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Сроки хранения и правила обращения</a:t>
            </a:r>
          </a:p>
          <a:p>
            <a:pPr marL="0" marR="0" lvl="0" indent="0" algn="l" defTabSz="68598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Срок годности </a:t>
            </a:r>
            <a:r>
              <a:rPr kumimoji="0" lang="en-US" alt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18</a:t>
            </a:r>
            <a:r>
              <a:rPr kumimoji="0" lang="ru-RU" alt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месяцев с даты изготовления (срок годности указан на упаковке) в сухом месте при температуре от +10°С до +30°С. Оберегать от прямых солнечных лучей</a:t>
            </a:r>
          </a:p>
          <a:p>
            <a:pPr marL="0" marR="0" lvl="0" indent="0" algn="l" defTabSz="68598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Полная информация о продукте доступна на сайте </a:t>
            </a:r>
            <a:r>
              <a:rPr kumimoji="0" lang="en-US" alt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8"/>
              </a:rPr>
              <a:t>www.moment.ru</a:t>
            </a:r>
            <a:r>
              <a:rPr kumimoji="0" lang="ru-RU" alt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68598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Так же Вы можете получить консультацию по телефону 8 (495) 745-22-34</a:t>
            </a:r>
          </a:p>
        </p:txBody>
      </p:sp>
    </p:spTree>
    <p:extLst>
      <p:ext uri="{BB962C8B-B14F-4D97-AF65-F5344CB8AC3E}">
        <p14:creationId xmlns:p14="http://schemas.microsoft.com/office/powerpoint/2010/main" val="3314981338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Henkel 2017-01-18">
      <a:dk1>
        <a:srgbClr val="000000"/>
      </a:dk1>
      <a:lt1>
        <a:srgbClr val="FFFFFF"/>
      </a:lt1>
      <a:dk2>
        <a:srgbClr val="E1000F"/>
      </a:dk2>
      <a:lt2>
        <a:srgbClr val="CDD2D2"/>
      </a:lt2>
      <a:accent1>
        <a:srgbClr val="AFB4B9"/>
      </a:accent1>
      <a:accent2>
        <a:srgbClr val="5F6973"/>
      </a:accent2>
      <a:accent3>
        <a:srgbClr val="008246"/>
      </a:accent3>
      <a:accent4>
        <a:srgbClr val="2C3487"/>
      </a:accent4>
      <a:accent5>
        <a:srgbClr val="E6E7E7"/>
      </a:accent5>
      <a:accent6>
        <a:srgbClr val="5F6973"/>
      </a:accent6>
      <a:hlink>
        <a:srgbClr val="5F6973"/>
      </a:hlink>
      <a:folHlink>
        <a:srgbClr val="2C3487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5000"/>
          </a:lnSpc>
          <a:spcBef>
            <a:spcPct val="0"/>
          </a:spcBef>
          <a:spcAft>
            <a:spcPct val="0"/>
          </a:spcAft>
          <a:buClr>
            <a:schemeClr val="tx2"/>
          </a:buClr>
          <a:buSzPct val="120000"/>
          <a:buFontTx/>
          <a:buNone/>
          <a:tabLst/>
          <a:defRPr kumimoji="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+mn-lt"/>
          </a:defRPr>
        </a:defPPr>
      </a:lstStyle>
    </a:spDef>
    <a:lnDef>
      <a:spPr bwMode="auto">
        <a:solidFill>
          <a:schemeClr val="bg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none" rtlCol="0">
        <a:spAutoFit/>
      </a:bodyPr>
      <a:lstStyle>
        <a:defPPr algn="l">
          <a:lnSpc>
            <a:spcPct val="105000"/>
          </a:lnSpc>
          <a:defRPr dirty="0" err="1" smtClean="0">
            <a:latin typeface="+mn-lt"/>
          </a:defRPr>
        </a:defPPr>
      </a:lstStyle>
    </a:txDef>
  </a:objectDefaults>
  <a:extraClrSchemeLst/>
  <a:custClrLst>
    <a:custClr name="Henkel Red">
      <a:srgbClr val="E1000F"/>
    </a:custClr>
    <a:custClr name="Gray">
      <a:srgbClr val="5F6973"/>
    </a:custClr>
    <a:custClr name="Gray 2">
      <a:srgbClr val="828C96"/>
    </a:custClr>
    <a:custClr name="Gray 3">
      <a:srgbClr val="AFB4B9"/>
    </a:custClr>
    <a:custClr name="Gray 4">
      <a:srgbClr val="CDD2D2"/>
    </a:custClr>
    <a:custClr name="Gray 5">
      <a:srgbClr val="E6E7E7"/>
    </a:custClr>
    <a:custClr name="Blue 1">
      <a:srgbClr val="0078C8"/>
    </a:custClr>
    <a:custClr name="Blue 2">
      <a:srgbClr val="2C3487"/>
    </a:custClr>
    <a:custClr name="Blue 3">
      <a:srgbClr val="82A0AF"/>
    </a:custClr>
    <a:custClr name="Yellow">
      <a:srgbClr val="F5EB7D"/>
    </a:custClr>
    <a:custClr name="Orange 1">
      <a:srgbClr val="F0AF00"/>
    </a:custClr>
    <a:custClr name="Orange 2">
      <a:srgbClr val="CD5A14"/>
    </a:custClr>
    <a:custClr name="Red 3">
      <a:srgbClr val="FFC3A0"/>
    </a:custClr>
    <a:custClr name="Red 2">
      <a:srgbClr val="A03237"/>
    </a:custClr>
    <a:custClr name="Red 1">
      <a:srgbClr val="64142D"/>
    </a:custClr>
    <a:custClr name="Green 1">
      <a:srgbClr val="BEC896"/>
    </a:custClr>
    <a:custClr name="Green 2">
      <a:srgbClr val="B4BE00"/>
    </a:custClr>
    <a:custClr name="Green 3">
      <a:srgbClr val="008246"/>
    </a:custClr>
  </a:custClrLst>
  <a:extLst>
    <a:ext uri="{05A4C25C-085E-4340-85A3-A5531E510DB2}">
      <thm15:themeFamily xmlns:thm15="http://schemas.microsoft.com/office/thememl/2012/main" name="Standard template with example slides.potx" id="{14EA9839-1F5E-4A4B-876A-C83ABB95781A}" vid="{7D1C2B12-C9AD-4AE2-B81D-5970076E867A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6600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77800" marR="0" indent="-177800" algn="l" defTabSz="914400" rtl="0" eaLnBrk="1" fontAlgn="base" latinLnBrk="0" hangingPunct="1">
          <a:lnSpc>
            <a:spcPct val="105000"/>
          </a:lnSpc>
          <a:spcBef>
            <a:spcPct val="0"/>
          </a:spcBef>
          <a:spcAft>
            <a:spcPct val="0"/>
          </a:spcAft>
          <a:buClr>
            <a:schemeClr val="bg1"/>
          </a:buClr>
          <a:buSzPct val="120000"/>
          <a:buFontTx/>
          <a:buChar char="•"/>
          <a:tabLst/>
          <a:defRPr kumimoji="0" lang="ru-RU" sz="19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6600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77800" marR="0" indent="-177800" algn="l" defTabSz="914400" rtl="0" eaLnBrk="1" fontAlgn="base" latinLnBrk="0" hangingPunct="1">
          <a:lnSpc>
            <a:spcPct val="105000"/>
          </a:lnSpc>
          <a:spcBef>
            <a:spcPct val="0"/>
          </a:spcBef>
          <a:spcAft>
            <a:spcPct val="0"/>
          </a:spcAft>
          <a:buClr>
            <a:schemeClr val="bg1"/>
          </a:buClr>
          <a:buSzPct val="120000"/>
          <a:buFontTx/>
          <a:buChar char="•"/>
          <a:tabLst/>
          <a:defRPr kumimoji="0" lang="ru-RU" sz="19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arissa">
  <a:themeElements>
    <a:clrScheme name="Henkel 2017-01-18">
      <a:dk1>
        <a:srgbClr val="000000"/>
      </a:dk1>
      <a:lt1>
        <a:srgbClr val="FFFFFF"/>
      </a:lt1>
      <a:dk2>
        <a:srgbClr val="E1000F"/>
      </a:dk2>
      <a:lt2>
        <a:srgbClr val="CDD2D2"/>
      </a:lt2>
      <a:accent1>
        <a:srgbClr val="AFB4B9"/>
      </a:accent1>
      <a:accent2>
        <a:srgbClr val="5F6973"/>
      </a:accent2>
      <a:accent3>
        <a:srgbClr val="008246"/>
      </a:accent3>
      <a:accent4>
        <a:srgbClr val="2C3487"/>
      </a:accent4>
      <a:accent5>
        <a:srgbClr val="E6E7E7"/>
      </a:accent5>
      <a:accent6>
        <a:srgbClr val="5F6973"/>
      </a:accent6>
      <a:hlink>
        <a:srgbClr val="5F6973"/>
      </a:hlink>
      <a:folHlink>
        <a:srgbClr val="2C3487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Henkel 2017-01-18">
      <a:dk1>
        <a:srgbClr val="000000"/>
      </a:dk1>
      <a:lt1>
        <a:srgbClr val="FFFFFF"/>
      </a:lt1>
      <a:dk2>
        <a:srgbClr val="E1000F"/>
      </a:dk2>
      <a:lt2>
        <a:srgbClr val="CDD2D2"/>
      </a:lt2>
      <a:accent1>
        <a:srgbClr val="AFB4B9"/>
      </a:accent1>
      <a:accent2>
        <a:srgbClr val="5F6973"/>
      </a:accent2>
      <a:accent3>
        <a:srgbClr val="008246"/>
      </a:accent3>
      <a:accent4>
        <a:srgbClr val="2C3487"/>
      </a:accent4>
      <a:accent5>
        <a:srgbClr val="E6E7E7"/>
      </a:accent5>
      <a:accent6>
        <a:srgbClr val="5F6973"/>
      </a:accent6>
      <a:hlink>
        <a:srgbClr val="5F6973"/>
      </a:hlink>
      <a:folHlink>
        <a:srgbClr val="2C3487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FA5D54063969F4AB646925F980CAB09" ma:contentTypeVersion="3" ma:contentTypeDescription="Create a new document." ma:contentTypeScope="" ma:versionID="ae0fef21b359ab44553f2d70c5d00f4a">
  <xsd:schema xmlns:xsd="http://www.w3.org/2001/XMLSchema" xmlns:xs="http://www.w3.org/2001/XMLSchema" xmlns:p="http://schemas.microsoft.com/office/2006/metadata/properties" xmlns:ns2="a419e97e-2111-44f8-8afb-98bd7d34c08b" targetNamespace="http://schemas.microsoft.com/office/2006/metadata/properties" ma:root="true" ma:fieldsID="aacb17988d1fcf8e4633f39e3800e373" ns2:_="">
    <xsd:import namespace="a419e97e-2111-44f8-8afb-98bd7d34c08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19e97e-2111-44f8-8afb-98bd7d34c08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AEDADFE-C3BF-4067-A12F-C16F8D78CB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19e97e-2111-44f8-8afb-98bd7d34c08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E71236A-55AD-492A-ABF0-AEE35192ADB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9EDF8F7-4318-49D6-80FC-907BDD2F8BCE}">
  <ds:schemaRefs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purl.org/dc/dcmitype/"/>
    <ds:schemaRef ds:uri="http://purl.org/dc/terms/"/>
    <ds:schemaRef ds:uri="http://schemas.openxmlformats.org/package/2006/metadata/core-properties"/>
    <ds:schemaRef ds:uri="a419e97e-2111-44f8-8afb-98bd7d34c08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Standard template with example slides</Template>
  <TotalTime>0</TotalTime>
  <Words>179</Words>
  <Application>Microsoft Office PowerPoint</Application>
  <PresentationFormat>Произвольный</PresentationFormat>
  <Paragraphs>24</Paragraphs>
  <Slides>3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0" baseType="lpstr">
      <vt:lpstr>ＭＳ Ｐゴシック</vt:lpstr>
      <vt:lpstr>Arial</vt:lpstr>
      <vt:lpstr>Calibri</vt:lpstr>
      <vt:lpstr>Wingdings</vt:lpstr>
      <vt:lpstr>Standarddesign</vt:lpstr>
      <vt:lpstr>Default Design</vt:lpstr>
      <vt:lpstr>Worksheet</vt:lpstr>
      <vt:lpstr>ХОЗЛЕНТА МОМЕНТ МАЛЯРНАЯ</vt:lpstr>
      <vt:lpstr>Презентация PowerPoint</vt:lpstr>
      <vt:lpstr>Презентация PowerPoint</vt:lpstr>
    </vt:vector>
  </TitlesOfParts>
  <Company>Henkel AG &amp; Co. KGaA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Henkel standard template with sample slides</dc:title>
  <dc:creator>Ekaterina Shulga</dc:creator>
  <cp:lastModifiedBy>Aleksej Pogozhaev</cp:lastModifiedBy>
  <cp:revision>37</cp:revision>
  <cp:lastPrinted>2014-06-26T12:56:48Z</cp:lastPrinted>
  <dcterms:created xsi:type="dcterms:W3CDTF">2017-02-20T10:42:57Z</dcterms:created>
  <dcterms:modified xsi:type="dcterms:W3CDTF">2018-09-27T08:48:20Z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0x010100AFA5D54063969F4AB646925F980CAB09</vt:lpwstr>
  </property>
</Properties>
</file>