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4"/>
    <p:sldMasterId id="2147483721" r:id="rId5"/>
  </p:sldMasterIdLst>
  <p:notesMasterIdLst>
    <p:notesMasterId r:id="rId9"/>
  </p:notesMasterIdLst>
  <p:handoutMasterIdLst>
    <p:handoutMasterId r:id="rId10"/>
  </p:handoutMasterIdLst>
  <p:sldIdLst>
    <p:sldId id="341" r:id="rId6"/>
    <p:sldId id="945" r:id="rId7"/>
    <p:sldId id="948" r:id="rId8"/>
  </p:sldIdLst>
  <p:sldSz cx="9144000" cy="5145088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9pPr>
  </p:defaultTextStyle>
  <p:extLst>
    <p:ext uri="{EFAFB233-063F-42B5-8137-9DF3F51BA10A}">
      <p15:sldGuideLst xmlns:p15="http://schemas.microsoft.com/office/powerpoint/2012/main">
        <p15:guide id="6" pos="408" userDrawn="1">
          <p15:clr>
            <a:srgbClr val="A4A3A4"/>
          </p15:clr>
        </p15:guide>
        <p15:guide id="7" orient="horz" pos="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hn" initials="h" lastIdx="14" clrIdx="0">
    <p:extLst/>
  </p:cmAuthor>
  <p:cmAuthor id="2" name="Lektorat" initials="Lektor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C8"/>
    <a:srgbClr val="CDD2D2"/>
    <a:srgbClr val="000000"/>
    <a:srgbClr val="FFFFFF"/>
    <a:srgbClr val="FEFFFF"/>
    <a:srgbClr val="FEFEFF"/>
    <a:srgbClr val="FFFEFF"/>
    <a:srgbClr val="FFFEFE"/>
    <a:srgbClr val="FFFDFE"/>
    <a:srgbClr val="FF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9" autoAdjust="0"/>
    <p:restoredTop sz="97467" autoAdjust="0"/>
  </p:normalViewPr>
  <p:slideViewPr>
    <p:cSldViewPr>
      <p:cViewPr varScale="1">
        <p:scale>
          <a:sx n="109" d="100"/>
          <a:sy n="109" d="100"/>
        </p:scale>
        <p:origin x="782" y="86"/>
      </p:cViewPr>
      <p:guideLst>
        <p:guide pos="408"/>
        <p:guide orient="horz" pos="668"/>
      </p:guideLst>
    </p:cSldViewPr>
  </p:slideViewPr>
  <p:outlineViewPr>
    <p:cViewPr>
      <p:scale>
        <a:sx n="33" d="100"/>
        <a:sy n="33" d="100"/>
      </p:scale>
      <p:origin x="0" y="-672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558"/>
    </p:cViewPr>
  </p:sorterViewPr>
  <p:notesViewPr>
    <p:cSldViewPr>
      <p:cViewPr varScale="1">
        <p:scale>
          <a:sx n="163" d="100"/>
          <a:sy n="163" d="100"/>
        </p:scale>
        <p:origin x="2466" y="126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80D9DA-992D-4743-9234-B9E2858FE8EF}" type="slidenum"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‹#›</a:t>
            </a:fld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73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4675" y="431800"/>
            <a:ext cx="3697288" cy="2081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992201" y="2694937"/>
            <a:ext cx="7942238" cy="35928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Textmasterformate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AB55028-91D5-41C1-982E-87A29F9EADBE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71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66700" indent="-266700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530225" indent="-2619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806450" indent="-2746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0731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3398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1152128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724672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874675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53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ku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076600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397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mit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9592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5832648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5" y="1600436"/>
            <a:ext cx="5760492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1558913" y="2572544"/>
            <a:ext cx="1948723" cy="19442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5636362" y="3587570"/>
            <a:ext cx="2751988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3599892" y="2572544"/>
            <a:ext cx="1949045" cy="194837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21" hasCustomPrompt="1"/>
          </p:nvPr>
        </p:nvSpPr>
        <p:spPr>
          <a:xfrm>
            <a:off x="6655057" y="1567869"/>
            <a:ext cx="1733293" cy="194838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539750" y="2572544"/>
            <a:ext cx="929164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55724" y="548682"/>
            <a:ext cx="1732626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5" hasCustomPrompt="1"/>
          </p:nvPr>
        </p:nvSpPr>
        <p:spPr>
          <a:xfrm>
            <a:off x="5636362" y="2572544"/>
            <a:ext cx="929189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7" hasCustomPrompt="1"/>
          </p:nvPr>
        </p:nvSpPr>
        <p:spPr>
          <a:xfrm>
            <a:off x="539750" y="3587571"/>
            <a:ext cx="929757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065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2150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6624350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4788024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4788024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26111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6465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FBDBF0C-B6E6-4420-99F1-4577AD9247FD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60451"/>
            <a:ext cx="7740650" cy="3455988"/>
          </a:xfrm>
        </p:spPr>
        <p:txBody>
          <a:bodyPr/>
          <a:lstStyle>
            <a:lvl1pPr marL="266700" indent="-266700">
              <a:spcAft>
                <a:spcPts val="600"/>
              </a:spcAft>
              <a:buClrTx/>
              <a:buSzPct val="100000"/>
              <a:buFont typeface="+mj-lt"/>
              <a:buAutoNum type="arabicPeriod"/>
              <a:defRPr b="0">
                <a:solidFill>
                  <a:schemeClr val="accent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3849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ildplatzhalter 2"/>
          <p:cNvSpPr>
            <a:spLocks noGrp="1"/>
          </p:cNvSpPr>
          <p:nvPr>
            <p:ph type="pic" sz="quarter" idx="32"/>
          </p:nvPr>
        </p:nvSpPr>
        <p:spPr>
          <a:xfrm>
            <a:off x="6084168" y="106045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2" name="Textplatzhalter 23"/>
          <p:cNvSpPr>
            <a:spLocks noGrp="1"/>
          </p:cNvSpPr>
          <p:nvPr>
            <p:ph type="body" sz="quarter" idx="33" hasCustomPrompt="1"/>
          </p:nvPr>
        </p:nvSpPr>
        <p:spPr>
          <a:xfrm>
            <a:off x="539750" y="106045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B7153F5-C6FD-4963-AD27-3627600EE946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34"/>
          </p:nvPr>
        </p:nvSpPr>
        <p:spPr>
          <a:xfrm>
            <a:off x="6084168" y="214057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5" name="Textplatzhalter 23"/>
          <p:cNvSpPr>
            <a:spLocks noGrp="1"/>
          </p:cNvSpPr>
          <p:nvPr>
            <p:ph type="body" sz="quarter" idx="36" hasCustomPrompt="1"/>
          </p:nvPr>
        </p:nvSpPr>
        <p:spPr>
          <a:xfrm>
            <a:off x="539750" y="214057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37"/>
          </p:nvPr>
        </p:nvSpPr>
        <p:spPr>
          <a:xfrm>
            <a:off x="6084168" y="322069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39" hasCustomPrompt="1"/>
          </p:nvPr>
        </p:nvSpPr>
        <p:spPr>
          <a:xfrm>
            <a:off x="539750" y="322069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075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5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52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EA8DB54-3619-48BE-AF64-E444E75F1DFB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50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33080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45" y="1060450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161C4FF-BB46-43FF-B45F-59328C04A2D8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45" y="1816450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97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31860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3" name="Textplatzhalt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5832345" y="2680802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4" name="Textplatzhalt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539751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5" name="Textplatzhalt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3186048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5832345" y="3436802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40586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6555F72-D18E-4855-91AB-1FAD4ABDC85B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3789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374400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A1E3CA5-F98D-4C6C-AB14-B4B0B2DBEAFB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43438" y="1060450"/>
            <a:ext cx="374457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45568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8577A32-5B60-4C3C-B901-A6CB8C04F913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7106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548" y="1456853"/>
            <a:ext cx="7884802" cy="3059585"/>
          </a:xfrm>
        </p:spPr>
        <p:txBody>
          <a:bodyPr/>
          <a:lstStyle>
            <a:lvl1pPr marL="358775" indent="-358775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Char char="›"/>
              <a:defRPr sz="48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D3FE46D-D620-4639-B7E9-A306C0A53756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02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56853"/>
            <a:ext cx="7848600" cy="3059585"/>
          </a:xfrm>
        </p:spPr>
        <p:txBody>
          <a:bodyPr/>
          <a:lstStyle>
            <a:lvl1pPr marL="0" indent="0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None/>
              <a:defRPr sz="36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666B8B-E2A5-4652-B63C-48C799469337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45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DF86892-9AA9-4BB0-88A7-AFCA50D9CAC2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431540" y="160276"/>
            <a:ext cx="18002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214016"/>
            <a:ext cx="7740650" cy="1932830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576669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5112432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ED2EEED-0C4E-4208-8D9D-8EBBB0959F5C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976157" y="1060450"/>
            <a:ext cx="2412194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497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982F140-6B71-440F-9D50-F25607797EB0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59590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C9DFEB3-4C4A-4E6E-BF51-F5AC2022E66A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8384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mit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7740650" cy="345598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7691968-9E99-472E-B7DC-FDB32B54F0B4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33564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1643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429A7F1-74B3-4EE0-97A8-B9C700A79FDD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49855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Voll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50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500075" y="4692300"/>
            <a:ext cx="532800" cy="2988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/>
            </a:lvl1pPr>
          </a:lstStyle>
          <a:p>
            <a:pPr lvl="0"/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724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060450"/>
            <a:ext cx="3798000" cy="295426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590424" y="1060450"/>
            <a:ext cx="3798000" cy="295426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447038B-2BA1-4254-AC82-DF3225302EE9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90424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5641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992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9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F6F79114-DADD-4030-8F33-8074D7D71CD8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275992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904148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54331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7740650" cy="64799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38EEF9D-A9DD-4325-BC2F-3AC9ACB2D08F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8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4148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46404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DA95C2D-1FAD-4670-B0B0-B04A4FFA1D6F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3873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3873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84542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40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132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647840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3276132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047722-03C0-44E9-8EA0-3C1F1C9F905D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867562" y="1053778"/>
            <a:ext cx="2520789" cy="3462660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386368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C1C997-7BD7-43D2-BDF8-D18E6319FE95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243007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6588350" y="3415160"/>
            <a:ext cx="1800000" cy="1101600"/>
          </a:xfrm>
          <a:solidFill>
            <a:schemeClr val="bg2"/>
          </a:solidFill>
          <a:ln>
            <a:noFill/>
          </a:ln>
          <a:effectLst/>
          <a:extLst/>
        </p:spPr>
        <p:txBody>
          <a:bodyPr wrap="square" lIns="90000" tIns="46800" rIns="90000" bIns="46800" anchor="ctr" anchorCtr="0"/>
          <a:lstStyle>
            <a:lvl1pPr marL="0" indent="0" algn="ctr">
              <a:buClr>
                <a:srgbClr val="AFB4B9"/>
              </a:buClr>
              <a:buNone/>
              <a:defRPr lang="de-DE" sz="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 algn="ctr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506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E0AD6FDD-D363-417E-95F9-086B1E5035F4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824438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85652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937941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1845321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75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988368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895748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83911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1417A57-E836-4F8C-B6B9-50B38F210362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5" name="Rechteck 4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53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0DD210-6694-4599-BF44-8142233D1722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7"/>
          </p:nvPr>
        </p:nvSpPr>
        <p:spPr>
          <a:xfrm>
            <a:off x="647699" y="1635124"/>
            <a:ext cx="3744913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Inhaltsplatzhalter 7"/>
          <p:cNvSpPr>
            <a:spLocks noGrp="1"/>
          </p:cNvSpPr>
          <p:nvPr>
            <p:ph sz="quarter" idx="18"/>
          </p:nvPr>
        </p:nvSpPr>
        <p:spPr>
          <a:xfrm>
            <a:off x="4643438" y="1635124"/>
            <a:ext cx="3744912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1922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4"/>
            <a:ext cx="3743864" cy="2881313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643438" y="1635124"/>
            <a:ext cx="3744986" cy="2881314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2693D515-2FFF-4430-9929-0CE0206E3C13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7244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5"/>
            <a:ext cx="2484000" cy="18015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093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C6FCA00-D6F9-48BA-AAA2-B6125A247BD5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904350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6617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3B6B04-0B5D-4C45-993F-7CA1F1E3B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AE085A-70D9-4BEE-BA7E-F1A033B786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743A44-9297-46B3-A2FC-AEB66CAAD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172C7-9FCC-4C92-9E1F-3E7E9BCE9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69414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854C19-E147-4C17-A006-857029297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B15E9-9052-4F17-A99F-99D5A6CDB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A87977-D17A-4713-8099-D1CFF920C6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40B46-B04D-47FB-8FFD-F2EA71518F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544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/>
            </a:lvl1pPr>
            <a:lvl2pPr marL="342991" indent="0">
              <a:buNone/>
              <a:defRPr sz="1500"/>
            </a:lvl2pPr>
            <a:lvl3pPr marL="685983" indent="0">
              <a:buNone/>
              <a:defRPr sz="1350"/>
            </a:lvl3pPr>
            <a:lvl4pPr marL="1028974" indent="0">
              <a:buNone/>
              <a:defRPr sz="1200"/>
            </a:lvl4pPr>
            <a:lvl5pPr marL="1371966" indent="0">
              <a:buNone/>
              <a:defRPr sz="1200"/>
            </a:lvl5pPr>
            <a:lvl6pPr marL="1714957" indent="0">
              <a:buNone/>
              <a:defRPr sz="1200"/>
            </a:lvl6pPr>
            <a:lvl7pPr marL="2057949" indent="0">
              <a:buNone/>
              <a:defRPr sz="1200"/>
            </a:lvl7pPr>
            <a:lvl8pPr marL="2400940" indent="0">
              <a:buNone/>
              <a:defRPr sz="1200"/>
            </a:lvl8pPr>
            <a:lvl9pPr marL="274393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2EB892-EC3E-41B7-83EE-0F60378ED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F529F-6706-45B1-9E5E-4C72611D28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03E579-9C2E-4756-97F4-C4CEAB6A0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A896D-F4F8-40D7-A308-0960050082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97567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BD3D1-17DB-4AB5-AEEB-D0ED3A6B2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DEC4-C9A4-4059-9222-BEFCD1FCA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6AFCC3-DD28-4407-92DF-7E7844232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CC942-A6C4-4A11-8451-03578CAC3F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2540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929"/>
            <a:ext cx="7886700" cy="9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261261"/>
            <a:ext cx="3868737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1879386"/>
            <a:ext cx="3868737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788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788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A84528F-E57A-4BF1-808F-50FDF3977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CCBD92-3D64-4D01-8600-CE655188D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886076-B5D9-4F9B-A6A4-BC58AECFF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9FC23-7C2C-41DE-B926-D6F9D71597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35628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21059D-8084-40C6-8E59-B7DA3F36E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00884B-DFFF-4163-840E-308764FA8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864AD7-2FC8-4119-8A29-DD1DFFE4B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F0CCB-DE41-445D-9CC9-07F586B4BE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26156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50342E4-25B7-4E14-9178-D1DE785FF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4D4A34-89F4-4A70-A9B7-F7261145AC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74EDE4-96C7-4F56-8407-F73BF520B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2D4CA-11DB-490D-BD47-215BB0BA3E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1964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19A58-A175-4891-8FF2-CD34F5E09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9E59-1132-4913-B93C-9C35AF506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7415D7-553A-40B8-ADD8-7D5FEDF6D6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9B851-F7BA-45CE-9972-8E05FC1462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74683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EF0A87-6F63-46D3-9C18-E5A8BE60D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47FEE0-CFA1-489A-B0E5-C99107D799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29656-67D6-411F-98AA-6D970AC3CC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99D20-2ABD-4E2C-8219-920F3FC4B0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44801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FBA7CA-65BB-4BD4-9A9A-023FE3078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02B548-E89B-45D1-82EC-A16C84F86B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367385-19B9-4D39-84DE-5B26076B1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2CCBE-DD2A-44E5-9B17-7AC88864B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32074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2E9F55-7ED4-4D0D-9060-827CC4152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80D6C7-E05E-46D6-B9C6-35C55A258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2F0AF8-8612-4640-9604-8CA977935B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B3F1-4253-444C-8138-333D3AD647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996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47700" y="249671"/>
            <a:ext cx="7740650" cy="7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47700" y="1060450"/>
            <a:ext cx="77406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47700" y="4773551"/>
            <a:ext cx="6048536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6732240" y="4773551"/>
            <a:ext cx="1080120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0A7C6E0-F714-40A3-8253-0BCF12ABE12F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1032" name="Rechteck 2"/>
          <p:cNvSpPr>
            <a:spLocks noChangeArrowheads="1"/>
          </p:cNvSpPr>
          <p:nvPr/>
        </p:nvSpPr>
        <p:spPr bwMode="auto">
          <a:xfrm>
            <a:off x="7848364" y="4773551"/>
            <a:ext cx="308348" cy="12541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 algn="r">
              <a:defRPr/>
            </a:pPr>
            <a:fld id="{28FE135C-1D4F-4BEA-944F-9FE7FBDC132B}" type="slidenum">
              <a:rPr lang="en-US" sz="900" noProof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900" noProof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r Verbinder 6"/>
          <p:cNvCxnSpPr/>
          <p:nvPr userDrawn="1"/>
        </p:nvCxnSpPr>
        <p:spPr bwMode="auto">
          <a:xfrm>
            <a:off x="539552" y="247290"/>
            <a:ext cx="0" cy="32659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5202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2" r:id="rId2"/>
    <p:sldLayoutId id="2147483707" r:id="rId3"/>
    <p:sldLayoutId id="2147483708" r:id="rId4"/>
    <p:sldLayoutId id="2147483709" r:id="rId5"/>
    <p:sldLayoutId id="2147483710" r:id="rId6"/>
    <p:sldLayoutId id="2147483684" r:id="rId7"/>
    <p:sldLayoutId id="2147483693" r:id="rId8"/>
    <p:sldLayoutId id="2147483697" r:id="rId9"/>
    <p:sldLayoutId id="2147483698" r:id="rId10"/>
    <p:sldLayoutId id="2147483663" r:id="rId11"/>
    <p:sldLayoutId id="2147483664" r:id="rId12"/>
    <p:sldLayoutId id="2147483665" r:id="rId13"/>
    <p:sldLayoutId id="2147483700" r:id="rId14"/>
    <p:sldLayoutId id="2147483701" r:id="rId15"/>
    <p:sldLayoutId id="2147483696" r:id="rId16"/>
    <p:sldLayoutId id="2147483666" r:id="rId17"/>
    <p:sldLayoutId id="2147483713" r:id="rId18"/>
    <p:sldLayoutId id="2147483718" r:id="rId19"/>
    <p:sldLayoutId id="2147483667" r:id="rId20"/>
    <p:sldLayoutId id="2147483669" r:id="rId21"/>
    <p:sldLayoutId id="2147483714" r:id="rId22"/>
    <p:sldLayoutId id="2147483670" r:id="rId23"/>
    <p:sldLayoutId id="2147483671" r:id="rId24"/>
    <p:sldLayoutId id="2147483672" r:id="rId25"/>
    <p:sldLayoutId id="2147483715" r:id="rId26"/>
    <p:sldLayoutId id="2147483673" r:id="rId27"/>
    <p:sldLayoutId id="2147483674" r:id="rId28"/>
    <p:sldLayoutId id="2147483712" r:id="rId29"/>
    <p:sldLayoutId id="2147483699" r:id="rId30"/>
    <p:sldLayoutId id="2147483716" r:id="rId31"/>
    <p:sldLayoutId id="2147483677" r:id="rId32"/>
    <p:sldLayoutId id="2147483720" r:id="rId33"/>
    <p:sldLayoutId id="2147483717" r:id="rId34"/>
    <p:sldLayoutId id="2147483719" r:id="rId35"/>
  </p:sldLayoutIdLst>
  <p:hf sldNum="0"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9pPr>
    </p:titleStyle>
    <p:bodyStyle>
      <a:lvl1pPr marL="266700" indent="-266700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619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2pPr>
      <a:lvl3pPr marL="806450" indent="-2746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731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4pPr>
      <a:lvl5pPr marL="13398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5pPr>
      <a:lvl6pPr marL="17970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2542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27114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1686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9" userDrawn="1">
          <p15:clr>
            <a:srgbClr val="F26B43"/>
          </p15:clr>
        </p15:guide>
        <p15:guide id="2" pos="2925" userDrawn="1">
          <p15:clr>
            <a:srgbClr val="F26B43"/>
          </p15:clr>
        </p15:guide>
        <p15:guide id="4" pos="2767" userDrawn="1">
          <p15:clr>
            <a:srgbClr val="F26B43"/>
          </p15:clr>
        </p15:guide>
        <p15:guide id="6" pos="5284" userDrawn="1">
          <p15:clr>
            <a:srgbClr val="F26B43"/>
          </p15:clr>
        </p15:guide>
        <p15:guide id="9" orient="horz" pos="668" userDrawn="1">
          <p15:clr>
            <a:srgbClr val="F26B43"/>
          </p15:clr>
        </p15:guide>
        <p15:guide id="10" orient="horz" pos="2845" userDrawn="1">
          <p15:clr>
            <a:srgbClr val="F26B43"/>
          </p15:clr>
        </p15:guide>
        <p15:guide id="11" orient="horz" pos="532" userDrawn="1">
          <p15:clr>
            <a:srgbClr val="F26B43"/>
          </p15:clr>
        </p15:guide>
        <p15:guide id="12" pos="408" userDrawn="1">
          <p15:clr>
            <a:srgbClr val="F26B43"/>
          </p15:clr>
        </p15:guide>
        <p15:guide id="13" pos="3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4DB3AD8-0C4D-4D2B-9105-DF855D921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042"/>
            <a:ext cx="8229600" cy="85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5DE2E25-93FE-4ED4-9209-FF7DEAA2C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521"/>
            <a:ext cx="8229600" cy="339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5D9164-8897-432A-A81D-6A97F99DA0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86CFE9-8257-4581-883B-7F9F96F0F0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5365"/>
            <a:ext cx="2895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C5E79FC-0540-4E97-BF11-A91E5BB462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35956A-2C3E-4519-BAA4-924166F6B2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48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91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983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974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966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244" indent="-257244" algn="l" rtl="0" eaLnBrk="0" fontAlgn="base" hangingPunct="0">
        <a:spcBef>
          <a:spcPct val="20000"/>
        </a:spcBef>
        <a:spcAft>
          <a:spcPct val="0"/>
        </a:spcAft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557361" indent="-214370" algn="l" rtl="0" eaLnBrk="0" fontAlgn="base" hangingPunct="0">
        <a:spcBef>
          <a:spcPct val="20000"/>
        </a:spcBef>
        <a:spcAft>
          <a:spcPct val="0"/>
        </a:spcAft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rtl="0" eaLnBrk="0" fontAlgn="base" hangingPunct="0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rtl="0" eaLnBrk="0" fontAlgn="base" hangingPunct="0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package" Target="../embeddings/Microsoft_Excel_Worksheet.xlsx"/><Relationship Id="rId7" Type="http://schemas.openxmlformats.org/officeDocument/2006/relationships/hyperlink" Target="http://www.makroflex.ru/" TargetMode="External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CA835F4-5AF4-4021-823E-0630B085E4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6451" y="988368"/>
            <a:ext cx="5831099" cy="2070101"/>
          </a:xfrm>
        </p:spPr>
        <p:txBody>
          <a:bodyPr anchor="ctr"/>
          <a:lstStyle/>
          <a:p>
            <a:r>
              <a:rPr lang="ru-RU" sz="3600" dirty="0">
                <a:solidFill>
                  <a:schemeClr val="tx1"/>
                </a:solidFill>
              </a:rPr>
              <a:t>Универсальная Клеящая Лента Экон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96F4F6C-8AE7-48E0-AED2-B7E782A468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413165" y="4428111"/>
            <a:ext cx="2077091" cy="413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2401"/>
              <a:t>Henkel</a:t>
            </a:r>
            <a:endParaRPr lang="ru-RU" altLang="ru-RU" sz="2401"/>
          </a:p>
        </p:txBody>
      </p:sp>
    </p:spTree>
    <p:extLst>
      <p:ext uri="{BB962C8B-B14F-4D97-AF65-F5344CB8AC3E}">
        <p14:creationId xmlns:p14="http://schemas.microsoft.com/office/powerpoint/2010/main" val="368357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17A57-E836-4F8C-B6B9-50B38F210362}" type="datetime4">
              <a:rPr lang="en-US" noProof="0" smtClean="0"/>
              <a:t>September 27, 2018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9932" y="84192"/>
            <a:ext cx="8316416" cy="33252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600" b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Универсальная Клеящая Лента Экон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635896" y="604848"/>
            <a:ext cx="5193881" cy="1103599"/>
          </a:xfrm>
          <a:prstGeom prst="rect">
            <a:avLst/>
          </a:prstGeom>
          <a:ln>
            <a:solidFill>
              <a:srgbClr val="808080"/>
            </a:solidFill>
          </a:ln>
        </p:spPr>
        <p:txBody>
          <a:bodyPr/>
          <a:lstStyle>
            <a:lvl1pPr marL="266700" indent="-266700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619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806450" indent="-2746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731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13398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17970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2542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7114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1686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200" b="1" kern="0" dirty="0"/>
              <a:t>Описание</a:t>
            </a:r>
          </a:p>
          <a:p>
            <a:pPr marL="0" lvl="0" indent="0">
              <a:buClr>
                <a:srgbClr val="E1000F"/>
              </a:buClr>
              <a:buNone/>
              <a:defRPr/>
            </a:pPr>
            <a:r>
              <a:rPr lang="ru-RU" sz="1200" dirty="0">
                <a:solidFill>
                  <a:srgbClr val="000000"/>
                </a:solidFill>
              </a:rPr>
              <a:t>Универсальная липкая лента, которая отлично подходит для широкого спектра работ по временному ремонту, герметизации и фиксации. 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643332" y="3323966"/>
            <a:ext cx="5186445" cy="1327497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1000F"/>
              </a:buClr>
              <a:buNone/>
              <a:defRPr/>
            </a:pPr>
            <a:r>
              <a:rPr lang="ru-RU" sz="1200" b="1" dirty="0"/>
              <a:t>Области применения</a:t>
            </a:r>
          </a:p>
          <a:p>
            <a:pPr marL="0" indent="0">
              <a:buNone/>
            </a:pPr>
            <a:r>
              <a:rPr lang="ru-RU" sz="1200" dirty="0"/>
              <a:t>Идеальна для герметизации, защиты, фиксации</a:t>
            </a:r>
            <a:r>
              <a:rPr lang="en-US" sz="1200" dirty="0"/>
              <a:t>,</a:t>
            </a:r>
            <a:r>
              <a:rPr lang="ru-RU" sz="1200" dirty="0"/>
              <a:t> для ремонтных работ внутри и снаружи</a:t>
            </a:r>
            <a:r>
              <a:rPr lang="en-US" sz="1200" dirty="0"/>
              <a:t>,</a:t>
            </a:r>
            <a:r>
              <a:rPr lang="ru-RU" sz="1200" dirty="0"/>
              <a:t> сильная адгезия, даже ко влажным непористым поверхностям (при условии достаточного давления и времени выдержки)</a:t>
            </a:r>
          </a:p>
          <a:p>
            <a:pPr marL="0" indent="0">
              <a:buClr>
                <a:srgbClr val="E1000F"/>
              </a:buClr>
              <a:buNone/>
              <a:defRPr/>
            </a:pPr>
            <a:endParaRPr lang="ru-RU" sz="1200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3635897" y="1781806"/>
            <a:ext cx="5186446" cy="1324787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200" b="1" dirty="0"/>
              <a:t>Преимущества</a:t>
            </a:r>
          </a:p>
          <a:p>
            <a:r>
              <a:rPr lang="ru-RU" sz="1200" dirty="0"/>
              <a:t>Отрывается руками без применения ножниц</a:t>
            </a:r>
          </a:p>
          <a:p>
            <a:r>
              <a:rPr lang="ru-RU" sz="1200" dirty="0"/>
              <a:t>Отлично приклеивается</a:t>
            </a:r>
          </a:p>
          <a:p>
            <a:r>
              <a:rPr lang="ru-RU" sz="1200" dirty="0"/>
              <a:t>Водостойкая</a:t>
            </a:r>
          </a:p>
          <a:p>
            <a:r>
              <a:rPr lang="ru-RU" sz="1200" dirty="0"/>
              <a:t>Надежная</a:t>
            </a: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" y="-3720"/>
            <a:ext cx="1107223" cy="4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04392"/>
            <a:ext cx="2896194" cy="313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5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extLst/>
          </p:nvPr>
        </p:nvGraphicFramePr>
        <p:xfrm>
          <a:off x="6032500" y="571500"/>
          <a:ext cx="298767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Worksheet" r:id="rId3" imgW="4488076" imgH="2186790" progId="Excel.Sheet.12">
                  <p:embed/>
                </p:oleObj>
              </mc:Choice>
              <mc:Fallback>
                <p:oleObj name="Worksheet" r:id="rId3" imgW="4488076" imgH="2186790" progId="Excel.Sheet.12">
                  <p:embed/>
                  <p:pic>
                    <p:nvPicPr>
                      <p:cNvPr id="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0" y="571500"/>
                        <a:ext cx="2987675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18"/>
          <p:cNvSpPr>
            <a:spLocks noChangeArrowheads="1"/>
          </p:cNvSpPr>
          <p:nvPr/>
        </p:nvSpPr>
        <p:spPr bwMode="auto">
          <a:xfrm>
            <a:off x="31834" y="571048"/>
            <a:ext cx="5966912" cy="13788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поверхностей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Поверхность должна быть очищена от грязи.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Желательно, чтобы она была сухой.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Лента приклеивается к влажным непористым поверхностям (при условии достаточного давления и времени выдержки).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Тонкие и хрупкие поверхности могут быть повреждены при отрыве ленты.</a:t>
            </a:r>
          </a:p>
        </p:txBody>
      </p:sp>
      <p:sp>
        <p:nvSpPr>
          <p:cNvPr id="7" name="Прямоугольник 18"/>
          <p:cNvSpPr>
            <a:spLocks noChangeArrowheads="1"/>
          </p:cNvSpPr>
          <p:nvPr/>
        </p:nvSpPr>
        <p:spPr bwMode="auto">
          <a:xfrm>
            <a:off x="47853" y="2025651"/>
            <a:ext cx="5977582" cy="11695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нанесения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Лента наносится на поверхность и прижимается с незначительным усилием.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соединении поверхностей с помощью клейкой ленты, для повышенной надежности можно приклеить несколько слоев ленты.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19138" y="139824"/>
            <a:ext cx="8316912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sz="1800" dirty="0"/>
              <a:t>Универсальная Клеящая Лента Экон</a:t>
            </a:r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57036"/>
              </p:ext>
            </p:extLst>
          </p:nvPr>
        </p:nvGraphicFramePr>
        <p:xfrm>
          <a:off x="6055408" y="1966788"/>
          <a:ext cx="2855713" cy="1169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Worksheet" r:id="rId5" imgW="5135791" imgH="1752477" progId="Excel.Sheet.12">
                  <p:embed/>
                </p:oleObj>
              </mc:Choice>
              <mc:Fallback>
                <p:oleObj name="Worksheet" r:id="rId5" imgW="5135791" imgH="1752477" progId="Excel.Sheet.12">
                  <p:embed/>
                  <p:pic>
                    <p:nvPicPr>
                      <p:cNvPr id="1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5408" y="1966788"/>
                        <a:ext cx="2855713" cy="11695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8">
            <a:extLst>
              <a:ext uri="{FF2B5EF4-FFF2-40B4-BE49-F238E27FC236}">
                <a16:creationId xmlns:a16="http://schemas.microsoft.com/office/drawing/2014/main" id="{B0353CBC-1562-4766-BCD5-80BEB19E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36" y="3436640"/>
            <a:ext cx="5873716" cy="9140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Сроки хранения и правила обращения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годности </a:t>
            </a:r>
            <a:r>
              <a:rPr kumimoji="0" lang="en-US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месяцев с даты изготовления (срок годности указан на упаковке) в сухом месте при температуре от +10°С до +30°С. Оберегать от прямых солнечных лучей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Полная информация о продукте доступна на сайте </a:t>
            </a:r>
            <a:r>
              <a:rPr kumimoji="0" lang="en-US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www.moment.ru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 же Вы можете получить консультацию по телефону 8 (495) 745-22-34</a:t>
            </a:r>
          </a:p>
        </p:txBody>
      </p:sp>
      <p:pic>
        <p:nvPicPr>
          <p:cNvPr id="13" name="Picture 2" descr="Похожее изображение">
            <a:extLst>
              <a:ext uri="{FF2B5EF4-FFF2-40B4-BE49-F238E27FC236}">
                <a16:creationId xmlns:a16="http://schemas.microsoft.com/office/drawing/2014/main" id="{2FF2D30C-ABBF-4C5C-8B87-ECB743254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" y="-3720"/>
            <a:ext cx="1107223" cy="4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98133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tx2"/>
          </a:buClr>
          <a:buSzPct val="120000"/>
          <a:buFontTx/>
          <a:buNone/>
          <a:tabLst/>
          <a:defRPr kumimoji="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none" rtlCol="0">
        <a:spAutoFit/>
      </a:bodyPr>
      <a:lstStyle>
        <a:defPPr algn="l">
          <a:lnSpc>
            <a:spcPct val="105000"/>
          </a:lnSpc>
          <a:defRPr dirty="0" err="1" smtClean="0">
            <a:latin typeface="+mn-lt"/>
          </a:defRPr>
        </a:defPPr>
      </a:lstStyle>
    </a:txDef>
  </a:objectDefaults>
  <a:extraClrSchemeLst/>
  <a:custClrLst>
    <a:custClr name="Henkel Red">
      <a:srgbClr val="E1000F"/>
    </a:custClr>
    <a:custClr name="Gray">
      <a:srgbClr val="5F6973"/>
    </a:custClr>
    <a:custClr name="Gray 2">
      <a:srgbClr val="828C96"/>
    </a:custClr>
    <a:custClr name="Gray 3">
      <a:srgbClr val="AFB4B9"/>
    </a:custClr>
    <a:custClr name="Gray 4">
      <a:srgbClr val="CDD2D2"/>
    </a:custClr>
    <a:custClr name="Gray 5">
      <a:srgbClr val="E6E7E7"/>
    </a:custClr>
    <a:custClr name="Blue 1">
      <a:srgbClr val="0078C8"/>
    </a:custClr>
    <a:custClr name="Blue 2">
      <a:srgbClr val="2C3487"/>
    </a:custClr>
    <a:custClr name="Blue 3">
      <a:srgbClr val="82A0AF"/>
    </a:custClr>
    <a:custClr name="Yellow">
      <a:srgbClr val="F5EB7D"/>
    </a:custClr>
    <a:custClr name="Orange 1">
      <a:srgbClr val="F0AF00"/>
    </a:custClr>
    <a:custClr name="Orange 2">
      <a:srgbClr val="CD5A14"/>
    </a:custClr>
    <a:custClr name="Red 3">
      <a:srgbClr val="FFC3A0"/>
    </a:custClr>
    <a:custClr name="Red 2">
      <a:srgbClr val="A03237"/>
    </a:custClr>
    <a:custClr name="Red 1">
      <a:srgbClr val="64142D"/>
    </a:custClr>
    <a:custClr name="Green 1">
      <a:srgbClr val="BEC896"/>
    </a:custClr>
    <a:custClr name="Green 2">
      <a:srgbClr val="B4BE00"/>
    </a:custClr>
    <a:custClr name="Green 3">
      <a:srgbClr val="008246"/>
    </a:custClr>
  </a:custClrLst>
  <a:extLst>
    <a:ext uri="{05A4C25C-085E-4340-85A3-A5531E510DB2}">
      <thm15:themeFamily xmlns:thm15="http://schemas.microsoft.com/office/thememl/2012/main" name="Standard template with example slides.potx" id="{14EA9839-1F5E-4A4B-876A-C83ABB95781A}" vid="{7D1C2B12-C9AD-4AE2-B81D-5970076E867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A5D54063969F4AB646925F980CAB09" ma:contentTypeVersion="3" ma:contentTypeDescription="Create a new document." ma:contentTypeScope="" ma:versionID="ae0fef21b359ab44553f2d70c5d00f4a">
  <xsd:schema xmlns:xsd="http://www.w3.org/2001/XMLSchema" xmlns:xs="http://www.w3.org/2001/XMLSchema" xmlns:p="http://schemas.microsoft.com/office/2006/metadata/properties" xmlns:ns2="a419e97e-2111-44f8-8afb-98bd7d34c08b" targetNamespace="http://schemas.microsoft.com/office/2006/metadata/properties" ma:root="true" ma:fieldsID="aacb17988d1fcf8e4633f39e3800e373" ns2:_="">
    <xsd:import namespace="a419e97e-2111-44f8-8afb-98bd7d34c0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e97e-2111-44f8-8afb-98bd7d34c08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EDF8F7-4318-49D6-80FC-907BDD2F8BCE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terms/"/>
    <ds:schemaRef ds:uri="a419e97e-2111-44f8-8afb-98bd7d34c08b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71236A-55AD-492A-ABF0-AEE35192AD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EDADFE-C3BF-4067-A12F-C16F8D78C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19e97e-2111-44f8-8afb-98bd7d34c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 template with example slides</Template>
  <TotalTime>0</TotalTime>
  <Words>218</Words>
  <Application>Microsoft Office PowerPoint</Application>
  <PresentationFormat>Произвольный</PresentationFormat>
  <Paragraphs>27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Calibri</vt:lpstr>
      <vt:lpstr>Wingdings</vt:lpstr>
      <vt:lpstr>Standarddesign</vt:lpstr>
      <vt:lpstr>Default Design</vt:lpstr>
      <vt:lpstr>Worksheet</vt:lpstr>
      <vt:lpstr>Универсальная Клеящая Лента Экон</vt:lpstr>
      <vt:lpstr>Презентация PowerPoint</vt:lpstr>
      <vt:lpstr>Презентация PowerPoint</vt:lpstr>
    </vt:vector>
  </TitlesOfParts>
  <Company>Henkel AG &amp; Co. KGaA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Henkel standard template with sample slides</dc:title>
  <dc:creator>Ekaterina Shulga</dc:creator>
  <cp:lastModifiedBy>Aleksej Pogozhaev</cp:lastModifiedBy>
  <cp:revision>35</cp:revision>
  <cp:lastPrinted>2014-06-26T12:56:48Z</cp:lastPrinted>
  <dcterms:created xsi:type="dcterms:W3CDTF">2017-02-20T10:42:57Z</dcterms:created>
  <dcterms:modified xsi:type="dcterms:W3CDTF">2018-09-27T10:06:21Z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0x010100AFA5D54063969F4AB646925F980CAB09</vt:lpwstr>
  </property>
</Properties>
</file>